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57" r:id="rId3"/>
    <p:sldId id="272" r:id="rId4"/>
    <p:sldId id="273" r:id="rId5"/>
    <p:sldId id="292" r:id="rId6"/>
    <p:sldId id="259" r:id="rId7"/>
    <p:sldId id="260" r:id="rId8"/>
    <p:sldId id="261" r:id="rId9"/>
    <p:sldId id="303" r:id="rId10"/>
    <p:sldId id="310" r:id="rId11"/>
    <p:sldId id="312" r:id="rId12"/>
    <p:sldId id="317" r:id="rId13"/>
    <p:sldId id="311" r:id="rId14"/>
    <p:sldId id="319" r:id="rId15"/>
    <p:sldId id="293" r:id="rId16"/>
    <p:sldId id="278" r:id="rId17"/>
    <p:sldId id="309" r:id="rId18"/>
    <p:sldId id="295" r:id="rId19"/>
    <p:sldId id="306" r:id="rId20"/>
    <p:sldId id="281" r:id="rId21"/>
    <p:sldId id="315" r:id="rId22"/>
    <p:sldId id="299" r:id="rId23"/>
    <p:sldId id="300" r:id="rId24"/>
    <p:sldId id="282" r:id="rId25"/>
    <p:sldId id="318" r:id="rId26"/>
    <p:sldId id="316"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64DFF"/>
    <a:srgbClr val="8000FF"/>
    <a:srgbClr val="000000"/>
    <a:srgbClr val="0080FF"/>
    <a:srgbClr val="4A78FF"/>
    <a:srgbClr val="F93FFF"/>
    <a:srgbClr val="00F700"/>
    <a:srgbClr val="35AEEB"/>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13" autoAdjust="0"/>
    <p:restoredTop sz="95828" autoAdjust="0"/>
  </p:normalViewPr>
  <p:slideViewPr>
    <p:cSldViewPr showGuides="1">
      <p:cViewPr varScale="1">
        <p:scale>
          <a:sx n="144" d="100"/>
          <a:sy n="144" d="100"/>
        </p:scale>
        <p:origin x="-152" y="-104"/>
      </p:cViewPr>
      <p:guideLst>
        <p:guide orient="horz" pos="2160"/>
        <p:guide pos="3840"/>
      </p:guideLst>
    </p:cSldViewPr>
  </p:slideViewPr>
  <p:outlineViewPr>
    <p:cViewPr>
      <p:scale>
        <a:sx n="33" d="100"/>
        <a:sy n="33" d="100"/>
      </p:scale>
      <p:origin x="0" y="0"/>
    </p:cViewPr>
  </p:outlineViewPr>
  <p:notesTextViewPr>
    <p:cViewPr>
      <p:scale>
        <a:sx n="170" d="100"/>
        <a:sy n="170" d="100"/>
      </p:scale>
      <p:origin x="0" y="0"/>
    </p:cViewPr>
  </p:notesTextViewPr>
  <p:sorterViewPr>
    <p:cViewPr>
      <p:scale>
        <a:sx n="206" d="100"/>
        <a:sy n="20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722A61-AE72-DB4B-A683-872333711EAA}" type="datetimeFigureOut">
              <a:t>19/05/07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F313CF-5FEF-6548-A511-E78E705B8D49}" type="slidenum">
              <a:t>‹#›</a:t>
            </a:fld>
            <a:endParaRPr kumimoji="1" lang="ja-JP" altLang="en-US"/>
          </a:p>
        </p:txBody>
      </p:sp>
    </p:spTree>
    <p:extLst>
      <p:ext uri="{BB962C8B-B14F-4D97-AF65-F5344CB8AC3E}">
        <p14:creationId xmlns:p14="http://schemas.microsoft.com/office/powerpoint/2010/main" val="42103338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23EE41-8078-464E-8250-D6DF158F6EF5}" type="datetimeFigureOut">
              <a:t>19/05/07</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FD6342-2FEA-2B44-ACD2-8A158658CDC0}" type="slidenum">
              <a:t>‹#›</a:t>
            </a:fld>
            <a:endParaRPr kumimoji="1" lang="ja-JP" altLang="en-US"/>
          </a:p>
        </p:txBody>
      </p:sp>
    </p:spTree>
    <p:extLst>
      <p:ext uri="{BB962C8B-B14F-4D97-AF65-F5344CB8AC3E}">
        <p14:creationId xmlns:p14="http://schemas.microsoft.com/office/powerpoint/2010/main" val="366311516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1</a:t>
            </a:fld>
            <a:endParaRPr kumimoji="1" lang="uk-UA" altLang="ja-JP"/>
          </a:p>
        </p:txBody>
      </p:sp>
    </p:spTree>
    <p:extLst>
      <p:ext uri="{BB962C8B-B14F-4D97-AF65-F5344CB8AC3E}">
        <p14:creationId xmlns:p14="http://schemas.microsoft.com/office/powerpoint/2010/main" val="1036069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As such, in this</a:t>
            </a:r>
            <a:r>
              <a:rPr kumimoji="1" lang="en-US" altLang="ja-JP" baseline="0"/>
              <a:t> talk, I’ll first explain the user interface for creating dual sheets, then explain the alrogithm to actually compute the dual of the sheets and generate the hex mesh.</a:t>
            </a:r>
          </a:p>
          <a:p>
            <a:endParaRPr kumimoji="1" lang="en-US" altLang="ja-JP"/>
          </a:p>
          <a:p>
            <a:r>
              <a:rPr kumimoji="1" lang="en-US" altLang="ja-JP"/>
              <a:t>So let’s get to the user interface part.</a:t>
            </a:r>
          </a:p>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10</a:t>
            </a:fld>
            <a:endParaRPr kumimoji="1" lang="uk-UA" altLang="ja-JP"/>
          </a:p>
        </p:txBody>
      </p:sp>
    </p:spTree>
    <p:extLst>
      <p:ext uri="{BB962C8B-B14F-4D97-AF65-F5344CB8AC3E}">
        <p14:creationId xmlns:p14="http://schemas.microsoft.com/office/powerpoint/2010/main" val="4169123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Our</a:t>
            </a:r>
            <a:r>
              <a:rPr kumimoji="1" lang="en-US" altLang="ja-JP" baseline="0"/>
              <a:t> system has 3 basic tools for creating sheets.</a:t>
            </a:r>
          </a:p>
          <a:p>
            <a:endParaRPr kumimoji="1" lang="en-US" altLang="ja-JP" baseline="0"/>
          </a:p>
          <a:p>
            <a:r>
              <a:rPr kumimoji="1" lang="en-US" altLang="ja-JP" baseline="0"/>
              <a:t>The first one is Freeform tool where the user creates point &amp; normal constraints, and the system generates a smooth interpolating surface.</a:t>
            </a:r>
          </a:p>
          <a:p>
            <a:endParaRPr kumimoji="1" lang="en-US" altLang="ja-JP" baseline="0"/>
          </a:p>
          <a:p>
            <a:r>
              <a:rPr kumimoji="1" lang="en-US" altLang="ja-JP" baseline="0"/>
              <a:t>The second one is 2D sketch tool where the user simply draws a stroke on the screen which gets extruded along the viewing direction to generate a cross-sectional surface.</a:t>
            </a:r>
          </a:p>
          <a:p>
            <a:endParaRPr kumimoji="1" lang="en-US" altLang="ja-JP" baseline="0"/>
          </a:p>
          <a:p>
            <a:r>
              <a:rPr kumimoji="1" lang="en-US" altLang="ja-JP" baseline="0"/>
              <a:t>The last one is Cylinder tool which is similar to 2D sketch tool except that the 2D profile curve is assumed to be a circle.</a:t>
            </a:r>
          </a:p>
          <a:p>
            <a:endParaRPr kumimoji="1" lang="en-US" altLang="ja-JP" baseline="0"/>
          </a:p>
          <a:p>
            <a:r>
              <a:rPr kumimoji="1" lang="en-US" altLang="ja-JP" baseline="0"/>
              <a:t>Let’s move on to demo.</a:t>
            </a:r>
          </a:p>
          <a:p>
            <a:endParaRPr kumimoji="1" lang="en-US" altLang="ja-JP" baseline="0"/>
          </a:p>
        </p:txBody>
      </p:sp>
      <p:sp>
        <p:nvSpPr>
          <p:cNvPr id="4" name="スライド番号プレースホルダー 3"/>
          <p:cNvSpPr>
            <a:spLocks noGrp="1"/>
          </p:cNvSpPr>
          <p:nvPr>
            <p:ph type="sldNum" sz="quarter" idx="10"/>
          </p:nvPr>
        </p:nvSpPr>
        <p:spPr/>
        <p:txBody>
          <a:bodyPr/>
          <a:lstStyle/>
          <a:p>
            <a:fld id="{73FD6342-2FEA-2B44-ACD2-8A158658CDC0}" type="slidenum">
              <a:rPr lang="uk-UA"/>
              <a:t>11</a:t>
            </a:fld>
            <a:endParaRPr kumimoji="1" lang="uk-UA" altLang="ja-JP"/>
          </a:p>
        </p:txBody>
      </p:sp>
    </p:spTree>
    <p:extLst>
      <p:ext uri="{BB962C8B-B14F-4D97-AF65-F5344CB8AC3E}">
        <p14:creationId xmlns:p14="http://schemas.microsoft.com/office/powerpoint/2010/main" val="1657497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a:t>Next I’ll explain our algorithm to turn the sheet configuration into a final hex mesh.</a:t>
            </a:r>
          </a:p>
          <a:p>
            <a:endParaRPr kumimoji="1" lang="en-US" altLang="ja-JP" baseline="0"/>
          </a:p>
          <a:p>
            <a:r>
              <a:rPr kumimoji="1" lang="en-US" altLang="ja-JP" baseline="0"/>
              <a:t>A hex mesh consists of vertices, edges, faces and cells.</a:t>
            </a:r>
          </a:p>
          <a:p>
            <a:endParaRPr kumimoji="1" lang="en-US" altLang="ja-JP"/>
          </a:p>
          <a:p>
            <a:r>
              <a:rPr kumimoji="1" lang="en-US" altLang="ja-JP"/>
              <a:t>The latter</a:t>
            </a:r>
            <a:r>
              <a:rPr kumimoji="1" lang="en-US" altLang="ja-JP" baseline="0"/>
              <a:t> three are the topology part of the mesh which we generate first.</a:t>
            </a:r>
          </a:p>
          <a:p>
            <a:endParaRPr kumimoji="1" lang="en-US" altLang="ja-JP" baseline="0"/>
          </a:p>
          <a:p>
            <a:r>
              <a:rPr kumimoji="1" lang="en-US" altLang="ja-JP" baseline="0"/>
              <a:t>The geometry part, or the vertex positions, are generated afterwards.</a:t>
            </a:r>
          </a:p>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13</a:t>
            </a:fld>
            <a:endParaRPr kumimoji="1" lang="uk-UA" altLang="ja-JP"/>
          </a:p>
        </p:txBody>
      </p:sp>
    </p:spTree>
    <p:extLst>
      <p:ext uri="{BB962C8B-B14F-4D97-AF65-F5344CB8AC3E}">
        <p14:creationId xmlns:p14="http://schemas.microsoft.com/office/powerpoint/2010/main" val="4169123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The first step of</a:t>
            </a:r>
            <a:r>
              <a:rPr kumimoji="1" lang="en-US" altLang="ja-JP" baseline="0"/>
              <a:t> </a:t>
            </a:r>
            <a:r>
              <a:rPr kumimoji="1" lang="en-US" altLang="ja-JP"/>
              <a:t>generating the topology is</a:t>
            </a:r>
            <a:r>
              <a:rPr kumimoji="1" lang="en-US" altLang="ja-JP" baseline="0"/>
              <a:t> finding all the intersections among sheets.</a:t>
            </a:r>
          </a:p>
          <a:p>
            <a:endParaRPr kumimoji="1" lang="en-US" altLang="ja-JP" baseline="0"/>
          </a:p>
          <a:p>
            <a:r>
              <a:rPr kumimoji="1" lang="en-US" altLang="ja-JP" baseline="0"/>
              <a:t>Here we make a notable design decision, which is to represent sheets as zero-isosurfaces of scalar implicit functions.</a:t>
            </a:r>
          </a:p>
          <a:p>
            <a:r>
              <a:rPr kumimoji="1" lang="en-US" altLang="ja-JP"/>
              <a:t>And we use </a:t>
            </a:r>
            <a:r>
              <a:rPr kumimoji="1" lang="en-US" altLang="ja-JP" baseline="0"/>
              <a:t>piecewise-linear tet mesh discretization for the implicit functions.</a:t>
            </a:r>
          </a:p>
          <a:p>
            <a:endParaRPr kumimoji="1" lang="en-US" altLang="ja-JP"/>
          </a:p>
          <a:p>
            <a:r>
              <a:rPr kumimoji="1" lang="en-US" altLang="ja-JP"/>
              <a:t>This makes finding sheet intersections very easy, which works as</a:t>
            </a:r>
            <a:r>
              <a:rPr kumimoji="1" lang="en-US" altLang="ja-JP" baseline="0"/>
              <a:t> follows:</a:t>
            </a:r>
          </a:p>
          <a:p>
            <a:endParaRPr kumimoji="1" lang="en-US" altLang="ja-JP" baseline="0"/>
          </a:p>
          <a:p>
            <a:r>
              <a:rPr kumimoji="1" lang="en-US" altLang="ja-JP" baseline="0"/>
              <a:t>Let’s say 3 sheets are intersecting in the same tet, where the scalar functions are denoted by f, g, and h and sampled at the 4 vertices of the tet.</a:t>
            </a:r>
          </a:p>
          <a:p>
            <a:endParaRPr kumimoji="1" lang="en-US" altLang="ja-JP" baseline="0"/>
          </a:p>
          <a:p>
            <a:r>
              <a:rPr kumimoji="1" lang="en-US" altLang="ja-JP" baseline="0"/>
              <a:t>Then, the intersection location can be obtained as a barycentric coordinate by solving this 4x4 matrix.</a:t>
            </a:r>
          </a:p>
          <a:p>
            <a:endParaRPr kumimoji="1" lang="en-US" altLang="ja-JP"/>
          </a:p>
        </p:txBody>
      </p:sp>
      <p:sp>
        <p:nvSpPr>
          <p:cNvPr id="4" name="スライド番号プレースホルダー 3"/>
          <p:cNvSpPr>
            <a:spLocks noGrp="1"/>
          </p:cNvSpPr>
          <p:nvPr>
            <p:ph type="sldNum" sz="quarter" idx="10"/>
          </p:nvPr>
        </p:nvSpPr>
        <p:spPr/>
        <p:txBody>
          <a:bodyPr/>
          <a:lstStyle/>
          <a:p>
            <a:fld id="{73FD6342-2FEA-2B44-ACD2-8A158658CDC0}" type="slidenum">
              <a:rPr lang="uk-UA"/>
              <a:t>14</a:t>
            </a:fld>
            <a:endParaRPr kumimoji="1" lang="uk-UA" altLang="ja-JP"/>
          </a:p>
        </p:txBody>
      </p:sp>
    </p:spTree>
    <p:extLst>
      <p:ext uri="{BB962C8B-B14F-4D97-AF65-F5344CB8AC3E}">
        <p14:creationId xmlns:p14="http://schemas.microsoft.com/office/powerpoint/2010/main" val="1987424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After finding all the intersections among sheets, the next step is to actually build</a:t>
            </a:r>
            <a:r>
              <a:rPr kumimoji="1" lang="en-US" altLang="ja-JP" baseline="0"/>
              <a:t> the full mesh connectivity.</a:t>
            </a:r>
            <a:endParaRPr kumimoji="1" lang="en-US" altLang="ja-JP"/>
          </a:p>
          <a:p>
            <a:endParaRPr kumimoji="1" lang="en-US" altLang="ja-JP"/>
          </a:p>
          <a:p>
            <a:r>
              <a:rPr kumimoji="1" lang="en-US" altLang="ja-JP"/>
              <a:t>I’ll explain </a:t>
            </a:r>
            <a:r>
              <a:rPr kumimoji="1" lang="en-US" altLang="ja-JP" baseline="0"/>
              <a:t>how it works using a 2D example as shown here.</a:t>
            </a:r>
          </a:p>
          <a:p>
            <a:endParaRPr kumimoji="1" lang="en-US" altLang="ja-JP" baseline="0"/>
          </a:p>
          <a:p>
            <a:r>
              <a:rPr kumimoji="1" lang="en-US" altLang="ja-JP"/>
              <a:t>Let’s say we have a sheet #1 going here, whose scalar function takes positive values on the lower half and negative values on the upper half.</a:t>
            </a:r>
          </a:p>
          <a:p>
            <a:r>
              <a:rPr kumimoji="1" lang="en-US" altLang="ja-JP"/>
              <a:t>And</a:t>
            </a:r>
            <a:r>
              <a:rPr kumimoji="1" lang="en-US" altLang="ja-JP" baseline="0"/>
              <a:t> let’s say we have 4 such sheets in this example.</a:t>
            </a:r>
          </a:p>
          <a:p>
            <a:endParaRPr kumimoji="1" lang="en-US" altLang="ja-JP" baseline="0"/>
          </a:p>
          <a:p>
            <a:r>
              <a:rPr kumimoji="1" lang="en-US" altLang="ja-JP" baseline="0"/>
              <a:t>The domain is now divided by the sheets into distinct subregions.</a:t>
            </a:r>
          </a:p>
          <a:p>
            <a:r>
              <a:rPr kumimoji="1" lang="en-US" altLang="ja-JP" baseline="0"/>
              <a:t>Note that each subregion corresponds to a vertex in the hex mesh.</a:t>
            </a:r>
          </a:p>
          <a:p>
            <a:endParaRPr kumimoji="1" lang="en-US" altLang="ja-JP" baseline="0"/>
          </a:p>
          <a:p>
            <a:r>
              <a:rPr kumimoji="1" lang="en-US" altLang="ja-JP"/>
              <a:t>Now</a:t>
            </a:r>
            <a:r>
              <a:rPr kumimoji="1" lang="en-US" altLang="ja-JP" baseline="0"/>
              <a:t> let us define a vertex code for each subregion, as an array of signs of those sheets’ implicit functions.</a:t>
            </a:r>
            <a:endParaRPr kumimoji="1" lang="en-US" altLang="ja-JP"/>
          </a:p>
          <a:p>
            <a:r>
              <a:rPr kumimoji="1" lang="en-US" altLang="ja-JP"/>
              <a:t>For example, for this</a:t>
            </a:r>
            <a:r>
              <a:rPr kumimoji="1" lang="en-US" altLang="ja-JP" baseline="0"/>
              <a:t> </a:t>
            </a:r>
            <a:r>
              <a:rPr kumimoji="1" lang="en-US" altLang="ja-JP"/>
              <a:t>subregion on the top left, </a:t>
            </a:r>
            <a:r>
              <a:rPr kumimoji="1" lang="en-US" altLang="ja-JP" baseline="0"/>
              <a:t>sheet #1 is negative, #2 is positive, #3 is positive and #4 is positive, so this is its vertex code.</a:t>
            </a:r>
            <a:endParaRPr kumimoji="1" lang="en-US" altLang="ja-JP"/>
          </a:p>
          <a:p>
            <a:r>
              <a:rPr kumimoji="1" lang="en-US" altLang="ja-JP"/>
              <a:t>This</a:t>
            </a:r>
            <a:r>
              <a:rPr kumimoji="1" lang="en-US" altLang="ja-JP" baseline="0"/>
              <a:t> way, each subregion is assigned a unique vertex code.</a:t>
            </a:r>
            <a:endParaRPr kumimoji="1" lang="en-US" altLang="ja-JP"/>
          </a:p>
          <a:p>
            <a:endParaRPr kumimoji="1" lang="en-US" altLang="ja-JP"/>
          </a:p>
          <a:p>
            <a:r>
              <a:rPr kumimoji="1" lang="en-US" altLang="ja-JP"/>
              <a:t>We can define a cell code similar to a vertex code except that two digits</a:t>
            </a:r>
            <a:r>
              <a:rPr kumimoji="1" lang="en-US" altLang="ja-JP" baseline="0"/>
              <a:t> are set to zero. </a:t>
            </a:r>
          </a:p>
          <a:p>
            <a:r>
              <a:rPr kumimoji="1" lang="en-US" altLang="ja-JP" baseline="0"/>
              <a:t>These digits correspond to the sheets involved in the intersection.</a:t>
            </a:r>
            <a:endParaRPr kumimoji="1" lang="en-US" altLang="ja-JP"/>
          </a:p>
          <a:p>
            <a:endParaRPr kumimoji="1" lang="en-US" altLang="ja-JP"/>
          </a:p>
          <a:p>
            <a:r>
              <a:rPr kumimoji="1" lang="en-US" altLang="ja-JP"/>
              <a:t>A useful</a:t>
            </a:r>
            <a:r>
              <a:rPr kumimoji="1" lang="en-US" altLang="ja-JP" baseline="0"/>
              <a:t> observation here is that a cell code can derive the codes of its constituting 4 vertices by substituting all possible sign combinations.</a:t>
            </a:r>
            <a:endParaRPr kumimoji="1" lang="en-US" altLang="ja-JP"/>
          </a:p>
          <a:p>
            <a:r>
              <a:rPr kumimoji="1" lang="en-US" altLang="ja-JP"/>
              <a:t>For example, by substituting </a:t>
            </a:r>
            <a:r>
              <a:rPr kumimoji="1" lang="mr-IN" altLang="ja-JP"/>
              <a:t>–</a:t>
            </a:r>
            <a:r>
              <a:rPr kumimoji="1" lang="en-US" altLang="ja-JP"/>
              <a:t> and +, we get the vertex code for the top left, and so on.</a:t>
            </a:r>
          </a:p>
          <a:p>
            <a:endParaRPr kumimoji="1" lang="en-US" altLang="ja-JP"/>
          </a:p>
          <a:p>
            <a:r>
              <a:rPr kumimoji="1" lang="en-US" altLang="ja-JP"/>
              <a:t>We call</a:t>
            </a:r>
            <a:r>
              <a:rPr kumimoji="1" lang="en-US" altLang="ja-JP" baseline="0"/>
              <a:t> the add_cell() function in the OpenVolumeMesh library for each cell code.</a:t>
            </a:r>
            <a:endParaRPr kumimoji="1" lang="en-US" altLang="ja-JP"/>
          </a:p>
          <a:p>
            <a:r>
              <a:rPr kumimoji="1" lang="en-US" altLang="ja-JP"/>
              <a:t>This way, the hex mesh topology can be easily generated.</a:t>
            </a:r>
          </a:p>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15</a:t>
            </a:fld>
            <a:endParaRPr kumimoji="1" lang="uk-UA" altLang="ja-JP"/>
          </a:p>
        </p:txBody>
      </p:sp>
    </p:spTree>
    <p:extLst>
      <p:ext uri="{BB962C8B-B14F-4D97-AF65-F5344CB8AC3E}">
        <p14:creationId xmlns:p14="http://schemas.microsoft.com/office/powerpoint/2010/main" val="905449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Now I’ll explain</a:t>
            </a:r>
            <a:r>
              <a:rPr kumimoji="1" lang="en-US" altLang="ja-JP" baseline="0"/>
              <a:t> how we generate the geometry.</a:t>
            </a:r>
            <a:endParaRPr kumimoji="1" lang="en-US" altLang="ja-JP"/>
          </a:p>
          <a:p>
            <a:endParaRPr kumimoji="1" lang="en-US" altLang="ja-JP"/>
          </a:p>
          <a:p>
            <a:r>
              <a:rPr kumimoji="1" lang="en-US" altLang="ja-JP"/>
              <a:t>But before doing so, let us review</a:t>
            </a:r>
            <a:r>
              <a:rPr kumimoji="1" lang="en-US" altLang="ja-JP" baseline="0"/>
              <a:t> Campen et al.’s approach:</a:t>
            </a:r>
          </a:p>
          <a:p>
            <a:endParaRPr kumimoji="1" lang="en-US" altLang="ja-JP" baseline="0"/>
          </a:p>
          <a:p>
            <a:r>
              <a:rPr kumimoji="1" lang="en-US" altLang="ja-JP" baseline="0"/>
              <a:t>First, they generate an irregular vertex in each irregular dual face.</a:t>
            </a:r>
            <a:endParaRPr kumimoji="1" lang="en-US" altLang="ja-JP"/>
          </a:p>
          <a:p>
            <a:endParaRPr kumimoji="1" lang="en-US" altLang="ja-JP"/>
          </a:p>
          <a:p>
            <a:r>
              <a:rPr kumimoji="1" lang="en-US" altLang="ja-JP"/>
              <a:t>Then</a:t>
            </a:r>
            <a:r>
              <a:rPr kumimoji="1" lang="en-US" altLang="ja-JP" baseline="0"/>
              <a:t> they trace separatrices starting from those irregular vertices using the anisotropic geodesic algorithm.</a:t>
            </a:r>
          </a:p>
          <a:p>
            <a:endParaRPr kumimoji="1" lang="en-US" altLang="ja-JP" baseline="0"/>
          </a:p>
          <a:p>
            <a:r>
              <a:rPr kumimoji="1" lang="en-US" altLang="ja-JP" baseline="0"/>
              <a:t>Then they take intersections among separatrices and treat them as regular vertices.</a:t>
            </a:r>
          </a:p>
          <a:p>
            <a:endParaRPr kumimoji="1" lang="en-US" altLang="ja-JP" baseline="0"/>
          </a:p>
          <a:p>
            <a:r>
              <a:rPr kumimoji="1" lang="en-US" altLang="ja-JP" baseline="0"/>
              <a:t>And finally they parameterize each quad domain using harmonic parameterization.</a:t>
            </a:r>
            <a:endParaRPr kumimoji="1" lang="en-US" altLang="ja-JP"/>
          </a:p>
          <a:p>
            <a:endParaRPr kumimoji="1" lang="en-US" altLang="ja-JP"/>
          </a:p>
          <a:p>
            <a:r>
              <a:rPr kumimoji="1" lang="en-US" altLang="ja-JP"/>
              <a:t>The problem</a:t>
            </a:r>
            <a:r>
              <a:rPr kumimoji="1" lang="en-US" altLang="ja-JP" baseline="0"/>
              <a:t> here for us is, that the anisotropic geodesic algorithm they rely on doesn’t generalize to 3D, so we can’t use their approach for the 3D case.</a:t>
            </a:r>
            <a:endParaRPr kumimoji="1" lang="en-US" altLang="ja-JP"/>
          </a:p>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16</a:t>
            </a:fld>
            <a:endParaRPr kumimoji="1" lang="uk-UA" altLang="ja-JP"/>
          </a:p>
        </p:txBody>
      </p:sp>
    </p:spTree>
    <p:extLst>
      <p:ext uri="{BB962C8B-B14F-4D97-AF65-F5344CB8AC3E}">
        <p14:creationId xmlns:p14="http://schemas.microsoft.com/office/powerpoint/2010/main" val="3050388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So we use a bit different approach: we simply map each dual face onto a regular polygon using harmonic parameterization.</a:t>
            </a:r>
          </a:p>
          <a:p>
            <a:endParaRPr kumimoji="1" lang="en-US" altLang="ja-JP"/>
          </a:p>
          <a:p>
            <a:r>
              <a:rPr kumimoji="1" lang="en-US" altLang="ja-JP"/>
              <a:t>For example, for this dual face on the bottom left, it’s a</a:t>
            </a:r>
            <a:r>
              <a:rPr kumimoji="1" lang="en-US" altLang="ja-JP" baseline="0"/>
              <a:t> triangular domain, so we map it onto a regular triangle in the parameter space.</a:t>
            </a:r>
          </a:p>
          <a:p>
            <a:r>
              <a:rPr kumimoji="1" lang="en-US" altLang="ja-JP" baseline="0"/>
              <a:t>We can also easily generate a quad mesh inside the domain.</a:t>
            </a:r>
          </a:p>
          <a:p>
            <a:r>
              <a:rPr kumimoji="1" lang="en-US" altLang="ja-JP"/>
              <a:t>Note that an</a:t>
            </a:r>
            <a:r>
              <a:rPr kumimoji="1" lang="en-US" altLang="ja-JP" baseline="0"/>
              <a:t> irregular vertex is generated inside the domain.</a:t>
            </a:r>
            <a:endParaRPr kumimoji="1" lang="en-US" altLang="ja-JP"/>
          </a:p>
          <a:p>
            <a:endParaRPr kumimoji="1" lang="en-US" altLang="ja-JP"/>
          </a:p>
          <a:p>
            <a:r>
              <a:rPr kumimoji="1" lang="en-US" altLang="ja-JP"/>
              <a:t>Likewise, for the dual face next</a:t>
            </a:r>
            <a:r>
              <a:rPr kumimoji="1" lang="en-US" altLang="ja-JP" baseline="0"/>
              <a:t> to it, it’s a rectangular domain, so we map it onto a square, and the same for the dual face on the top left.</a:t>
            </a:r>
          </a:p>
          <a:p>
            <a:endParaRPr kumimoji="1" lang="en-US" altLang="ja-JP" baseline="0"/>
          </a:p>
          <a:p>
            <a:r>
              <a:rPr kumimoji="1" lang="en-US" altLang="ja-JP" baseline="0"/>
              <a:t>For the dual face on the top right, it’s a pentagonal domain, so we map it onto a regular pentagon.</a:t>
            </a:r>
          </a:p>
          <a:p>
            <a:endParaRPr kumimoji="1" lang="en-US" altLang="ja-JP" baseline="0"/>
          </a:p>
          <a:p>
            <a:r>
              <a:rPr kumimoji="1" lang="en-US" altLang="ja-JP" baseline="0"/>
              <a:t>This approach seems easily generalizable to 3D, except it’s not immediately clear to us what the target geometry should be for the harmonic parameterization.</a:t>
            </a:r>
          </a:p>
          <a:p>
            <a:r>
              <a:rPr kumimoji="1" lang="en-US" altLang="ja-JP" baseline="0"/>
              <a:t>In 2D, we map each dual face onto a regular N-gon, but in 3D, what do we map each dual cell onto?</a:t>
            </a:r>
          </a:p>
          <a:p>
            <a:endParaRPr kumimoji="1" lang="en-US" altLang="ja-JP" baseline="0"/>
          </a:p>
        </p:txBody>
      </p:sp>
      <p:sp>
        <p:nvSpPr>
          <p:cNvPr id="4" name="スライド番号プレースホルダー 3"/>
          <p:cNvSpPr>
            <a:spLocks noGrp="1"/>
          </p:cNvSpPr>
          <p:nvPr>
            <p:ph type="sldNum" sz="quarter" idx="10"/>
          </p:nvPr>
        </p:nvSpPr>
        <p:spPr/>
        <p:txBody>
          <a:bodyPr/>
          <a:lstStyle/>
          <a:p>
            <a:fld id="{73FD6342-2FEA-2B44-ACD2-8A158658CDC0}" type="slidenum">
              <a:rPr lang="uk-UA"/>
              <a:t>17</a:t>
            </a:fld>
            <a:endParaRPr kumimoji="1" lang="uk-UA" altLang="ja-JP"/>
          </a:p>
        </p:txBody>
      </p:sp>
    </p:spTree>
    <p:extLst>
      <p:ext uri="{BB962C8B-B14F-4D97-AF65-F5344CB8AC3E}">
        <p14:creationId xmlns:p14="http://schemas.microsoft.com/office/powerpoint/2010/main" val="3050388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Here comes in a very useful observation made</a:t>
            </a:r>
            <a:r>
              <a:rPr kumimoji="1" lang="en-US" altLang="ja-JP" baseline="0"/>
              <a:t> in Liu et al.s paper published last year, which states as follows:</a:t>
            </a:r>
          </a:p>
          <a:p>
            <a:endParaRPr kumimoji="1" lang="en-US" altLang="ja-JP" baseline="0"/>
          </a:p>
          <a:p>
            <a:r>
              <a:rPr kumimoji="1" lang="en-US" altLang="ja-JP" baseline="0"/>
              <a:t>Assuming that every internal edge of a hex mesh has valence of either 3, 4, or 5, all the internal vertex topologies fall into only 11 types!</a:t>
            </a:r>
          </a:p>
          <a:p>
            <a:endParaRPr kumimoji="1" lang="en-US" altLang="ja-JP"/>
          </a:p>
          <a:p>
            <a:r>
              <a:rPr kumimoji="1" lang="en-US" altLang="ja-JP"/>
              <a:t>We use a</a:t>
            </a:r>
            <a:r>
              <a:rPr kumimoji="1" lang="en-US" altLang="ja-JP" baseline="0"/>
              <a:t> dual of this observation in our algorithm; that is, assuming that each dual face is topologically triangular, retangular, or pentagonal, all dual cell topologies fall into only 11 types.</a:t>
            </a:r>
          </a:p>
          <a:p>
            <a:endParaRPr kumimoji="1" lang="en-US" altLang="ja-JP" baseline="0"/>
          </a:p>
          <a:p>
            <a:r>
              <a:rPr kumimoji="1" lang="en-US" altLang="ja-JP"/>
              <a:t>We</a:t>
            </a:r>
            <a:r>
              <a:rPr kumimoji="1" lang="en-US" altLang="ja-JP" baseline="0"/>
              <a:t> call such 3D shapes reference polyhedra, and generated their geometry using some simple algorithm.</a:t>
            </a:r>
          </a:p>
          <a:p>
            <a:r>
              <a:rPr kumimoji="1" lang="en-US" altLang="ja-JP" baseline="0"/>
              <a:t>We use them as the target geometry for the harmonic parameterization.</a:t>
            </a:r>
            <a:endParaRPr kumimoji="1" lang="en-US" altLang="ja-JP"/>
          </a:p>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18</a:t>
            </a:fld>
            <a:endParaRPr kumimoji="1" lang="uk-UA" altLang="ja-JP"/>
          </a:p>
        </p:txBody>
      </p:sp>
    </p:spTree>
    <p:extLst>
      <p:ext uri="{BB962C8B-B14F-4D97-AF65-F5344CB8AC3E}">
        <p14:creationId xmlns:p14="http://schemas.microsoft.com/office/powerpoint/2010/main" val="918716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Here are some</a:t>
            </a:r>
            <a:r>
              <a:rPr kumimoji="1" lang="en-US" altLang="ja-JP" baseline="0"/>
              <a:t> implementation details.</a:t>
            </a:r>
          </a:p>
          <a:p>
            <a:endParaRPr kumimoji="1" lang="en-US" altLang="ja-JP" baseline="0"/>
          </a:p>
          <a:p>
            <a:r>
              <a:rPr kumimoji="1" lang="en-US" altLang="ja-JP" baseline="0"/>
              <a:t>As usual, we discretize the volume using a tet mesh.</a:t>
            </a:r>
          </a:p>
          <a:p>
            <a:r>
              <a:rPr kumimoji="1" lang="en-US" altLang="ja-JP"/>
              <a:t>Importantly,</a:t>
            </a:r>
            <a:r>
              <a:rPr kumimoji="1" lang="en-US" altLang="ja-JP" baseline="0"/>
              <a:t> this tet mesh must conform to all the sheets and the intersections between sheets.</a:t>
            </a:r>
          </a:p>
          <a:p>
            <a:endParaRPr kumimoji="1" lang="en-US" altLang="ja-JP" baseline="0"/>
          </a:p>
          <a:p>
            <a:r>
              <a:rPr kumimoji="1" lang="en-US" altLang="ja-JP"/>
              <a:t>Also, our</a:t>
            </a:r>
            <a:r>
              <a:rPr kumimoji="1" lang="en-US" altLang="ja-JP" baseline="0"/>
              <a:t> algorithm can esaily support preservation of sharp features, by modifying the boundary conditions of the harmonic parameterization.</a:t>
            </a:r>
          </a:p>
          <a:p>
            <a:endParaRPr kumimoji="1" lang="en-US" altLang="ja-JP" baseline="0"/>
          </a:p>
          <a:p>
            <a:r>
              <a:rPr kumimoji="1" lang="en-US" altLang="ja-JP" baseline="0"/>
              <a:t>Please refer to the paper for more details.</a:t>
            </a:r>
          </a:p>
          <a:p>
            <a:endParaRPr kumimoji="1" lang="en-US" altLang="ja-JP"/>
          </a:p>
        </p:txBody>
      </p:sp>
      <p:sp>
        <p:nvSpPr>
          <p:cNvPr id="4" name="スライド番号プレースホルダー 3"/>
          <p:cNvSpPr>
            <a:spLocks noGrp="1"/>
          </p:cNvSpPr>
          <p:nvPr>
            <p:ph type="sldNum" sz="quarter" idx="10"/>
          </p:nvPr>
        </p:nvSpPr>
        <p:spPr/>
        <p:txBody>
          <a:bodyPr/>
          <a:lstStyle/>
          <a:p>
            <a:fld id="{73FD6342-2FEA-2B44-ACD2-8A158658CDC0}" type="slidenum">
              <a:rPr lang="uk-UA"/>
              <a:t>19</a:t>
            </a:fld>
            <a:endParaRPr kumimoji="1" lang="uk-UA" altLang="ja-JP"/>
          </a:p>
        </p:txBody>
      </p:sp>
    </p:spTree>
    <p:extLst>
      <p:ext uri="{BB962C8B-B14F-4D97-AF65-F5344CB8AC3E}">
        <p14:creationId xmlns:p14="http://schemas.microsoft.com/office/powerpoint/2010/main" val="2787977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20</a:t>
            </a:fld>
            <a:endParaRPr kumimoji="1" lang="uk-UA" altLang="ja-JP"/>
          </a:p>
        </p:txBody>
      </p:sp>
    </p:spTree>
    <p:extLst>
      <p:ext uri="{BB962C8B-B14F-4D97-AF65-F5344CB8AC3E}">
        <p14:creationId xmlns:p14="http://schemas.microsoft.com/office/powerpoint/2010/main" val="3516234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Hexahedral</a:t>
            </a:r>
            <a:r>
              <a:rPr kumimoji="1" lang="en-US" altLang="ja-JP" baseline="0"/>
              <a:t> meshes, or hex meshes, are needed for running numerical simulations on 3D shapes.</a:t>
            </a:r>
          </a:p>
          <a:p>
            <a:endParaRPr kumimoji="1" lang="en-US" altLang="ja-JP" baseline="0"/>
          </a:p>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2</a:t>
            </a:fld>
            <a:endParaRPr kumimoji="1" lang="uk-UA" altLang="ja-JP"/>
          </a:p>
        </p:txBody>
      </p:sp>
    </p:spTree>
    <p:extLst>
      <p:ext uri="{BB962C8B-B14F-4D97-AF65-F5344CB8AC3E}">
        <p14:creationId xmlns:p14="http://schemas.microsoft.com/office/powerpoint/2010/main" val="590003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OK, here are</a:t>
            </a:r>
            <a:r>
              <a:rPr kumimoji="1" lang="en-US" altLang="ja-JP" baseline="0"/>
              <a:t> some results, all created by myself.</a:t>
            </a:r>
          </a:p>
          <a:p>
            <a:endParaRPr kumimoji="1" lang="en-US" altLang="ja-JP" baseline="0"/>
          </a:p>
          <a:p>
            <a:r>
              <a:rPr kumimoji="1" lang="en-US" altLang="ja-JP" baseline="0"/>
              <a:t>Each of them took me about a few hours of 3D modeling.</a:t>
            </a:r>
          </a:p>
          <a:p>
            <a:endParaRPr kumimoji="1" lang="en-US" altLang="ja-JP" baseline="0"/>
          </a:p>
          <a:p>
            <a:r>
              <a:rPr kumimoji="1" lang="en-US" altLang="ja-JP" baseline="0"/>
              <a:t>Although the sheet creation process is interactive, the mesh generation part is not that fast currently, typically taking 3 to 5 minutes.</a:t>
            </a:r>
          </a:p>
          <a:p>
            <a:r>
              <a:rPr kumimoji="1" lang="en-US" altLang="ja-JP" baseline="0"/>
              <a:t>This is to be improved in the future.</a:t>
            </a:r>
          </a:p>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21</a:t>
            </a:fld>
            <a:endParaRPr kumimoji="1" lang="uk-UA" altLang="ja-JP"/>
          </a:p>
        </p:txBody>
      </p:sp>
    </p:spTree>
    <p:extLst>
      <p:ext uri="{BB962C8B-B14F-4D97-AF65-F5344CB8AC3E}">
        <p14:creationId xmlns:p14="http://schemas.microsoft.com/office/powerpoint/2010/main" val="1466482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An</a:t>
            </a:r>
            <a:r>
              <a:rPr kumimoji="1" lang="en-US" altLang="ja-JP" baseline="0"/>
              <a:t> interesting use case enabled by our approach is the editing of an existing hex mesh topology.</a:t>
            </a:r>
          </a:p>
          <a:p>
            <a:endParaRPr kumimoji="1" lang="en-US" altLang="ja-JP" baseline="0"/>
          </a:p>
          <a:p>
            <a:r>
              <a:rPr kumimoji="1" lang="en-US" altLang="ja-JP"/>
              <a:t>Given an existing hex mesh, the user</a:t>
            </a:r>
            <a:r>
              <a:rPr kumimoji="1" lang="en-US" altLang="ja-JP" baseline="0"/>
              <a:t> can enforce additional feature preservation constraint by editing the sheets accordingly.</a:t>
            </a:r>
            <a:endParaRPr kumimoji="1" lang="en-US" altLang="ja-JP"/>
          </a:p>
          <a:p>
            <a:endParaRPr kumimoji="1" lang="en-US" altLang="ja-JP"/>
          </a:p>
        </p:txBody>
      </p:sp>
      <p:sp>
        <p:nvSpPr>
          <p:cNvPr id="4" name="スライド番号プレースホルダー 3"/>
          <p:cNvSpPr>
            <a:spLocks noGrp="1"/>
          </p:cNvSpPr>
          <p:nvPr>
            <p:ph type="sldNum" sz="quarter" idx="10"/>
          </p:nvPr>
        </p:nvSpPr>
        <p:spPr/>
        <p:txBody>
          <a:bodyPr/>
          <a:lstStyle/>
          <a:p>
            <a:fld id="{73FD6342-2FEA-2B44-ACD2-8A158658CDC0}" type="slidenum">
              <a:rPr lang="uk-UA"/>
              <a:t>22</a:t>
            </a:fld>
            <a:endParaRPr kumimoji="1" lang="uk-UA" altLang="ja-JP"/>
          </a:p>
        </p:txBody>
      </p:sp>
    </p:spTree>
    <p:extLst>
      <p:ext uri="{BB962C8B-B14F-4D97-AF65-F5344CB8AC3E}">
        <p14:creationId xmlns:p14="http://schemas.microsoft.com/office/powerpoint/2010/main" val="803208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Our</a:t>
            </a:r>
            <a:r>
              <a:rPr kumimoji="1" lang="en-US" altLang="ja-JP" baseline="0"/>
              <a:t> work has quite some limitations and avenues for future work, obviously.</a:t>
            </a:r>
          </a:p>
          <a:p>
            <a:endParaRPr kumimoji="1" lang="en-US" altLang="ja-JP" baseline="0"/>
          </a:p>
          <a:p>
            <a:r>
              <a:rPr kumimoji="1" lang="en-US" altLang="ja-JP"/>
              <a:t>A major limitation</a:t>
            </a:r>
            <a:r>
              <a:rPr kumimoji="1" lang="en-US" altLang="ja-JP" baseline="0"/>
              <a:t> of our system is that self-intersecting sheets cannot be created due to the use of implicit surface representation.</a:t>
            </a:r>
          </a:p>
          <a:p>
            <a:endParaRPr kumimoji="1" lang="en-US" altLang="ja-JP"/>
          </a:p>
          <a:p>
            <a:r>
              <a:rPr kumimoji="1" lang="en-US" altLang="ja-JP"/>
              <a:t>Also, our sheet</a:t>
            </a:r>
            <a:r>
              <a:rPr kumimoji="1" lang="en-US" altLang="ja-JP" baseline="0"/>
              <a:t> creation tools are very rudimentary and can be made more intelligenet in various ways.</a:t>
            </a:r>
            <a:endParaRPr kumimoji="1" lang="en-US" altLang="ja-JP"/>
          </a:p>
          <a:p>
            <a:r>
              <a:rPr kumimoji="1" lang="en-US" altLang="ja-JP"/>
              <a:t>We could</a:t>
            </a:r>
            <a:r>
              <a:rPr kumimoji="1" lang="en-US" altLang="ja-JP" baseline="0"/>
              <a:t> make use of more high level geometric cues such as skeletons.</a:t>
            </a:r>
          </a:p>
          <a:p>
            <a:r>
              <a:rPr kumimoji="1" lang="en-US" altLang="ja-JP"/>
              <a:t>Also, some kind of partial</a:t>
            </a:r>
            <a:r>
              <a:rPr kumimoji="1" lang="en-US" altLang="ja-JP" baseline="0"/>
              <a:t> </a:t>
            </a:r>
            <a:r>
              <a:rPr kumimoji="1" lang="en-US" altLang="ja-JP"/>
              <a:t>automation should</a:t>
            </a:r>
            <a:r>
              <a:rPr kumimoji="1" lang="en-US" altLang="ja-JP" baseline="0"/>
              <a:t> </a:t>
            </a:r>
            <a:r>
              <a:rPr kumimoji="1" lang="en-US" altLang="ja-JP"/>
              <a:t>be possible</a:t>
            </a:r>
            <a:r>
              <a:rPr kumimoji="1" lang="en-US" altLang="ja-JP" baseline="0"/>
              <a:t>, perhaps by even utilizing the recently popularized machine learning techniques???</a:t>
            </a:r>
          </a:p>
          <a:p>
            <a:endParaRPr kumimoji="1" lang="en-US" altLang="ja-JP" baseline="0"/>
          </a:p>
          <a:p>
            <a:r>
              <a:rPr kumimoji="1" lang="en-US" altLang="ja-JP" baseline="0"/>
              <a:t>Finally, user study and comparison agasint commercial tools are subjects for future work.</a:t>
            </a:r>
          </a:p>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23</a:t>
            </a:fld>
            <a:endParaRPr kumimoji="1" lang="uk-UA" altLang="ja-JP"/>
          </a:p>
        </p:txBody>
      </p:sp>
    </p:spTree>
    <p:extLst>
      <p:ext uri="{BB962C8B-B14F-4D97-AF65-F5344CB8AC3E}">
        <p14:creationId xmlns:p14="http://schemas.microsoft.com/office/powerpoint/2010/main" val="4185664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I’d like to thank Olga</a:t>
            </a:r>
            <a:r>
              <a:rPr kumimoji="1" lang="en-US" altLang="ja-JP" baseline="0"/>
              <a:t> Sorking-Hornung and Daniele Panozzo for their feedback during an early stage of this work.</a:t>
            </a:r>
          </a:p>
          <a:p>
            <a:endParaRPr kumimoji="1" lang="en-US" altLang="ja-JP" baseline="0"/>
          </a:p>
          <a:p>
            <a:r>
              <a:rPr kumimoji="1" lang="en-US" altLang="ja-JP" baseline="0"/>
              <a:t>I’d also like to thank the anonymous reviewers for their insights, and finally to my funding agency.</a:t>
            </a:r>
          </a:p>
          <a:p>
            <a:endParaRPr kumimoji="1" lang="en-US" altLang="ja-JP" baseline="0"/>
          </a:p>
          <a:p>
            <a:r>
              <a:rPr kumimoji="1" lang="en-US" altLang="ja-JP"/>
              <a:t>The code is fully open-sourced and available</a:t>
            </a:r>
            <a:r>
              <a:rPr kumimoji="1" lang="en-US" altLang="ja-JP" baseline="0"/>
              <a:t> on this URL.</a:t>
            </a:r>
          </a:p>
          <a:p>
            <a:endParaRPr kumimoji="1" lang="en-US" altLang="ja-JP" baseline="0"/>
          </a:p>
          <a:p>
            <a:r>
              <a:rPr kumimoji="1" lang="en-US" altLang="ja-JP" baseline="0"/>
              <a:t>This concludes my talk, thank you.</a:t>
            </a:r>
            <a:endParaRPr kumimoji="1" lang="en-US" altLang="ja-JP"/>
          </a:p>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24</a:t>
            </a:fld>
            <a:endParaRPr kumimoji="1" lang="uk-UA" altLang="ja-JP"/>
          </a:p>
        </p:txBody>
      </p:sp>
    </p:spTree>
    <p:extLst>
      <p:ext uri="{BB962C8B-B14F-4D97-AF65-F5344CB8AC3E}">
        <p14:creationId xmlns:p14="http://schemas.microsoft.com/office/powerpoint/2010/main" val="206953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There</a:t>
            </a:r>
            <a:r>
              <a:rPr kumimoji="1" lang="en-US" altLang="ja-JP" baseline="0"/>
              <a:t> are mainly two popular approaches for generating hex meshes.</a:t>
            </a:r>
          </a:p>
          <a:p>
            <a:endParaRPr kumimoji="1" lang="en-US" altLang="ja-JP" baseline="0"/>
          </a:p>
          <a:p>
            <a:r>
              <a:rPr kumimoji="1" lang="en-US" altLang="ja-JP" baseline="0"/>
              <a:t>One is based on PolyCube mapping, where the input 3D geometry is deformed such that the face normals are aligned to one of the coordinate axis directions, then the interior is meshed with a regular grid. </a:t>
            </a:r>
          </a:p>
          <a:p>
            <a:endParaRPr kumimoji="1" lang="en-US" altLang="ja-JP" baseline="0"/>
          </a:p>
          <a:p>
            <a:r>
              <a:rPr kumimoji="1" lang="en-US" altLang="ja-JP" baseline="0"/>
              <a:t>Such a regular grid is then mapped back to the original shape, to generate the final hex mesh.</a:t>
            </a:r>
          </a:p>
          <a:p>
            <a:endParaRPr kumimoji="1" lang="en-US" altLang="ja-JP" baseline="0"/>
          </a:p>
          <a:p>
            <a:r>
              <a:rPr kumimoji="1" lang="en-US" altLang="ja-JP" baseline="0"/>
              <a:t>This approach is fairly simple and robust, but the downside is that it’s not general enough because the interior of the mesh is always forced to become a regular grid, which may be unsuitable for certain cases.</a:t>
            </a:r>
          </a:p>
          <a:p>
            <a:endParaRPr kumimoji="1" lang="en-US" altLang="ja-JP" baseline="0"/>
          </a:p>
        </p:txBody>
      </p:sp>
      <p:sp>
        <p:nvSpPr>
          <p:cNvPr id="4" name="スライド番号プレースホルダー 3"/>
          <p:cNvSpPr>
            <a:spLocks noGrp="1"/>
          </p:cNvSpPr>
          <p:nvPr>
            <p:ph type="sldNum" sz="quarter" idx="10"/>
          </p:nvPr>
        </p:nvSpPr>
        <p:spPr/>
        <p:txBody>
          <a:bodyPr/>
          <a:lstStyle/>
          <a:p>
            <a:fld id="{73FD6342-2FEA-2B44-ACD2-8A158658CDC0}" type="slidenum">
              <a:rPr lang="uk-UA"/>
              <a:t>3</a:t>
            </a:fld>
            <a:endParaRPr kumimoji="1" lang="uk-UA" altLang="ja-JP"/>
          </a:p>
        </p:txBody>
      </p:sp>
    </p:spTree>
    <p:extLst>
      <p:ext uri="{BB962C8B-B14F-4D97-AF65-F5344CB8AC3E}">
        <p14:creationId xmlns:p14="http://schemas.microsoft.com/office/powerpoint/2010/main" val="341830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The other promising approach is based on field-guided parameterization.</a:t>
            </a:r>
          </a:p>
          <a:p>
            <a:endParaRPr kumimoji="1" lang="en-US" altLang="ja-JP"/>
          </a:p>
          <a:p>
            <a:r>
              <a:rPr kumimoji="1" lang="en-US" altLang="ja-JP"/>
              <a:t>It first generates a smooth</a:t>
            </a:r>
            <a:r>
              <a:rPr kumimoji="1" lang="en-US" altLang="ja-JP" baseline="0"/>
              <a:t> field of 3D orientations inside the volume that conforms to the boundary surface, then constructs an integer grid map, then finally traces the integer isolines of the map to get the final hex mesh.</a:t>
            </a:r>
          </a:p>
          <a:p>
            <a:endParaRPr kumimoji="1" lang="en-US" altLang="ja-JP" baseline="0"/>
          </a:p>
          <a:p>
            <a:r>
              <a:rPr kumimoji="1" lang="en-US" altLang="ja-JP" baseline="0"/>
              <a:t>This approach is general and can achieve high-quality, because the interior is not forced to become a regular grid.</a:t>
            </a:r>
          </a:p>
          <a:p>
            <a:endParaRPr kumimoji="1" lang="en-US" altLang="ja-JP" baseline="0"/>
          </a:p>
          <a:p>
            <a:r>
              <a:rPr kumimoji="1" lang="en-US" altLang="ja-JP" baseline="0"/>
              <a:t>The downside, however, is that the process may fail due to inadmissible types of field singularity.</a:t>
            </a:r>
          </a:p>
          <a:p>
            <a:endParaRPr kumimoji="1" lang="en-US" altLang="ja-JP"/>
          </a:p>
          <a:p>
            <a:r>
              <a:rPr kumimoji="1" lang="en-US" altLang="ja-JP"/>
              <a:t>Given this</a:t>
            </a:r>
            <a:r>
              <a:rPr kumimoji="1" lang="en-US" altLang="ja-JP" baseline="0"/>
              <a:t> </a:t>
            </a:r>
            <a:r>
              <a:rPr kumimoji="1" lang="en-US" altLang="ja-JP"/>
              <a:t>literature</a:t>
            </a:r>
            <a:r>
              <a:rPr kumimoji="1" lang="en-US" altLang="ja-JP" baseline="0"/>
              <a:t>, our goal is to achieve robustness and generality at the same time.</a:t>
            </a:r>
          </a:p>
          <a:p>
            <a:endParaRPr kumimoji="1" lang="en-US" altLang="ja-JP"/>
          </a:p>
        </p:txBody>
      </p:sp>
      <p:sp>
        <p:nvSpPr>
          <p:cNvPr id="4" name="スライド番号プレースホルダー 3"/>
          <p:cNvSpPr>
            <a:spLocks noGrp="1"/>
          </p:cNvSpPr>
          <p:nvPr>
            <p:ph type="sldNum" sz="quarter" idx="10"/>
          </p:nvPr>
        </p:nvSpPr>
        <p:spPr/>
        <p:txBody>
          <a:bodyPr/>
          <a:lstStyle/>
          <a:p>
            <a:fld id="{73FD6342-2FEA-2B44-ACD2-8A158658CDC0}" type="slidenum">
              <a:rPr lang="uk-UA"/>
              <a:t>4</a:t>
            </a:fld>
            <a:endParaRPr kumimoji="1" lang="uk-UA" altLang="ja-JP"/>
          </a:p>
        </p:txBody>
      </p:sp>
    </p:spTree>
    <p:extLst>
      <p:ext uri="{BB962C8B-B14F-4D97-AF65-F5344CB8AC3E}">
        <p14:creationId xmlns:p14="http://schemas.microsoft.com/office/powerpoint/2010/main" val="4205620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The key to achiving our goal is the dual</a:t>
            </a:r>
            <a:r>
              <a:rPr kumimoji="1" lang="en-US" altLang="ja-JP" baseline="0"/>
              <a:t> perspective for quad or hex meshes.</a:t>
            </a:r>
          </a:p>
          <a:p>
            <a:endParaRPr kumimoji="1" lang="en-US" altLang="ja-JP" baseline="0"/>
          </a:p>
          <a:p>
            <a:r>
              <a:rPr kumimoji="1" lang="en-US" altLang="ja-JP"/>
              <a:t>For quad meshes, the</a:t>
            </a:r>
            <a:r>
              <a:rPr kumimoji="1" lang="en-US" altLang="ja-JP" baseline="0"/>
              <a:t> dual structure is obtained by connecting midpoints of opposite edges, leading to an arrangement of curves intersecting with each other.</a:t>
            </a:r>
          </a:p>
          <a:p>
            <a:endParaRPr kumimoji="1" lang="en-US" altLang="ja-JP" baseline="0"/>
          </a:p>
          <a:p>
            <a:r>
              <a:rPr kumimoji="1" lang="en-US" altLang="ja-JP" baseline="0"/>
              <a:t>From the dual perspective, an intersection of 2 curves defines one quad face.</a:t>
            </a:r>
          </a:p>
          <a:p>
            <a:endParaRPr kumimoji="1" lang="en-US" altLang="ja-JP" baseline="0"/>
          </a:p>
          <a:p>
            <a:r>
              <a:rPr kumimoji="1" lang="en-US" altLang="ja-JP"/>
              <a:t>Similarly, for hex meshes, the dual structure is obtained</a:t>
            </a:r>
            <a:r>
              <a:rPr kumimoji="1" lang="en-US" altLang="ja-JP" baseline="0"/>
              <a:t> by connecting midpoints of “parallel” edges of each hex cell, leading to an arrangement of surfaces intersecting with each other.</a:t>
            </a:r>
            <a:endParaRPr kumimoji="1" lang="en-US" altLang="ja-JP"/>
          </a:p>
          <a:p>
            <a:endParaRPr kumimoji="1" lang="en-US" altLang="ja-JP"/>
          </a:p>
          <a:p>
            <a:r>
              <a:rPr kumimoji="1" lang="en-US" altLang="ja-JP"/>
              <a:t>From the dual</a:t>
            </a:r>
            <a:r>
              <a:rPr kumimoji="1" lang="en-US" altLang="ja-JP" baseline="0"/>
              <a:t> perspective, an intersection of 3 surfaces, or sheets, defines one hex cell.</a:t>
            </a:r>
            <a:endParaRPr kumimoji="1" lang="en-US" altLang="ja-JP"/>
          </a:p>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5</a:t>
            </a:fld>
            <a:endParaRPr kumimoji="1" lang="uk-UA" altLang="ja-JP"/>
          </a:p>
        </p:txBody>
      </p:sp>
    </p:spTree>
    <p:extLst>
      <p:ext uri="{BB962C8B-B14F-4D97-AF65-F5344CB8AC3E}">
        <p14:creationId xmlns:p14="http://schemas.microsoft.com/office/powerpoint/2010/main" val="3066453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Our</a:t>
            </a:r>
            <a:r>
              <a:rPr kumimoji="1" lang="en-US" altLang="ja-JP" baseline="0"/>
              <a:t> work is directly inspired by dual-based quad meshing methods proposed by Campen et al., where given an input 3D geometry, they generate enough set of loops on the surface, then take the dual of the loop configuration to arrive at a quad layout, which is then subdivided to produce the final quad mesh.</a:t>
            </a:r>
          </a:p>
          <a:p>
            <a:endParaRPr kumimoji="1" lang="en-US" altLang="ja-JP" baseline="0"/>
          </a:p>
          <a:p>
            <a:r>
              <a:rPr kumimoji="1" lang="en-US" altLang="ja-JP"/>
              <a:t>So our basic motivation was to simply take this</a:t>
            </a:r>
            <a:r>
              <a:rPr kumimoji="1" lang="en-US" altLang="ja-JP" baseline="0"/>
              <a:t> approach to 3D.</a:t>
            </a:r>
            <a:endParaRPr kumimoji="1" lang="en-US" altLang="ja-JP"/>
          </a:p>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6</a:t>
            </a:fld>
            <a:endParaRPr kumimoji="1" lang="uk-UA" altLang="ja-JP"/>
          </a:p>
        </p:txBody>
      </p:sp>
    </p:spTree>
    <p:extLst>
      <p:ext uri="{BB962C8B-B14F-4D97-AF65-F5344CB8AC3E}">
        <p14:creationId xmlns:p14="http://schemas.microsoft.com/office/powerpoint/2010/main" val="747879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So our work is dual-based</a:t>
            </a:r>
            <a:r>
              <a:rPr kumimoji="1" lang="en-US" altLang="ja-JP" baseline="0"/>
              <a:t> hex meshing where given an input 3D geometry, we generate enough set of sheets “somehow”, then take the dual to get the final hex mesh.</a:t>
            </a:r>
          </a:p>
          <a:p>
            <a:endParaRPr kumimoji="1" lang="en-US" altLang="ja-JP" baseline="0"/>
          </a:p>
          <a:p>
            <a:r>
              <a:rPr kumimoji="1" lang="en-US" altLang="ja-JP"/>
              <a:t>And of course, the question is how</a:t>
            </a:r>
            <a:r>
              <a:rPr kumimoji="1" lang="en-US" altLang="ja-JP" baseline="0"/>
              <a:t> we actually generate such sheets.</a:t>
            </a:r>
          </a:p>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7</a:t>
            </a:fld>
            <a:endParaRPr kumimoji="1" lang="uk-UA" altLang="ja-JP"/>
          </a:p>
        </p:txBody>
      </p:sp>
    </p:spTree>
    <p:extLst>
      <p:ext uri="{BB962C8B-B14F-4D97-AF65-F5344CB8AC3E}">
        <p14:creationId xmlns:p14="http://schemas.microsoft.com/office/powerpoint/2010/main" val="1595676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And here’s a bad news: it turns out that automatically</a:t>
            </a:r>
            <a:r>
              <a:rPr kumimoji="1" lang="en-US" altLang="ja-JP" baseline="0"/>
              <a:t> generating dual sheets seems very hard!</a:t>
            </a:r>
          </a:p>
          <a:p>
            <a:endParaRPr kumimoji="1" lang="en-US" altLang="ja-JP" baseline="0"/>
          </a:p>
          <a:p>
            <a:r>
              <a:rPr kumimoji="1" lang="en-US" altLang="ja-JP" baseline="0"/>
              <a:t>This is because Campen et al.’s method does not easily generalize to 3D.</a:t>
            </a:r>
          </a:p>
          <a:p>
            <a:endParaRPr kumimoji="1" lang="en-US" altLang="ja-JP" baseline="0"/>
          </a:p>
          <a:p>
            <a:r>
              <a:rPr kumimoji="1" lang="en-US" altLang="ja-JP" baseline="0"/>
              <a:t>One major issue is that the anisotropic geodesic they rely on can only be used for finding 1-manifold, or linear structures, while we’re intersted in finding 2-manifold, or surface structures.</a:t>
            </a:r>
          </a:p>
          <a:p>
            <a:endParaRPr kumimoji="1" lang="en-US" altLang="ja-JP"/>
          </a:p>
          <a:p>
            <a:r>
              <a:rPr kumimoji="1" lang="en-US" altLang="ja-JP"/>
              <a:t>Another issue is that the</a:t>
            </a:r>
            <a:r>
              <a:rPr kumimoji="1" lang="en-US" altLang="ja-JP" baseline="0"/>
              <a:t> singularity of the 3D orientation field tends to be much more complex and noisy, which makes it hard to design an algorithm that relies on the configurations of singularities.</a:t>
            </a:r>
          </a:p>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8</a:t>
            </a:fld>
            <a:endParaRPr kumimoji="1" lang="uk-UA" altLang="ja-JP"/>
          </a:p>
        </p:txBody>
      </p:sp>
    </p:spTree>
    <p:extLst>
      <p:ext uri="{BB962C8B-B14F-4D97-AF65-F5344CB8AC3E}">
        <p14:creationId xmlns:p14="http://schemas.microsoft.com/office/powerpoint/2010/main" val="4269815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So instead,</a:t>
            </a:r>
            <a:r>
              <a:rPr kumimoji="1" lang="en-US" altLang="ja-JP" baseline="0"/>
              <a:t> our approach is to rely on manual 3D modeling; the user manually creates sheets one by one until there are enough of them, which are then dualized to produce a valid hex mesh.</a:t>
            </a:r>
          </a:p>
          <a:p>
            <a:endParaRPr kumimoji="1" lang="ja-JP" altLang="en-US"/>
          </a:p>
        </p:txBody>
      </p:sp>
      <p:sp>
        <p:nvSpPr>
          <p:cNvPr id="4" name="スライド番号プレースホルダー 3"/>
          <p:cNvSpPr>
            <a:spLocks noGrp="1"/>
          </p:cNvSpPr>
          <p:nvPr>
            <p:ph type="sldNum" sz="quarter" idx="10"/>
          </p:nvPr>
        </p:nvSpPr>
        <p:spPr/>
        <p:txBody>
          <a:bodyPr/>
          <a:lstStyle/>
          <a:p>
            <a:fld id="{73FD6342-2FEA-2B44-ACD2-8A158658CDC0}" type="slidenum">
              <a:rPr lang="uk-UA"/>
              <a:t>9</a:t>
            </a:fld>
            <a:endParaRPr kumimoji="1" lang="uk-UA" altLang="ja-JP"/>
          </a:p>
        </p:txBody>
      </p:sp>
    </p:spTree>
    <p:extLst>
      <p:ext uri="{BB962C8B-B14F-4D97-AF65-F5344CB8AC3E}">
        <p14:creationId xmlns:p14="http://schemas.microsoft.com/office/powerpoint/2010/main" val="3285339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809624" y="821267"/>
            <a:ext cx="10806642" cy="2082270"/>
          </a:xfrm>
        </p:spPr>
        <p:txBody>
          <a:bodyPr anchor="ctr">
            <a:normAutofit/>
          </a:bodyPr>
          <a:lstStyle>
            <a:lvl1pPr algn="l">
              <a:defRPr sz="5400" b="1" i="1">
                <a:solidFill>
                  <a:schemeClr val="tx1"/>
                </a:solidFill>
              </a:defRPr>
            </a:lvl1pPr>
          </a:lstStyle>
          <a:p>
            <a:r>
              <a:rPr lang="ja-JP" altLang="en-US" smtClean="0"/>
              <a:t>マスター タイトルの書式設定</a:t>
            </a:r>
            <a:endParaRPr lang="it-IT" dirty="0"/>
          </a:p>
        </p:txBody>
      </p:sp>
      <p:sp>
        <p:nvSpPr>
          <p:cNvPr id="3" name="Sottotitolo 2"/>
          <p:cNvSpPr>
            <a:spLocks noGrp="1"/>
          </p:cNvSpPr>
          <p:nvPr>
            <p:ph type="subTitle" idx="1"/>
          </p:nvPr>
        </p:nvSpPr>
        <p:spPr>
          <a:xfrm>
            <a:off x="809625" y="3030106"/>
            <a:ext cx="10806642" cy="832566"/>
          </a:xfrm>
        </p:spPr>
        <p:txBody>
          <a:bodyPr anchor="ctr">
            <a:normAutofit/>
          </a:bodyPr>
          <a:lstStyle>
            <a:lvl1pPr marL="0" indent="0" algn="l">
              <a:buFont typeface="Wingdings" panose="05000000000000000000" pitchFamily="2" charset="2"/>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it-IT" dirty="0"/>
          </a:p>
        </p:txBody>
      </p:sp>
      <p:grpSp>
        <p:nvGrpSpPr>
          <p:cNvPr id="45" name="Gruppo 44"/>
          <p:cNvGrpSpPr/>
          <p:nvPr userDrawn="1"/>
        </p:nvGrpSpPr>
        <p:grpSpPr>
          <a:xfrm>
            <a:off x="10298397" y="4547129"/>
            <a:ext cx="1800726" cy="2126733"/>
            <a:chOff x="11125199" y="5592763"/>
            <a:chExt cx="905377" cy="1069288"/>
          </a:xfrm>
        </p:grpSpPr>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458" y="5670264"/>
              <a:ext cx="648118" cy="991787"/>
            </a:xfrm>
            <a:prstGeom prst="rect">
              <a:avLst/>
            </a:prstGeom>
          </p:spPr>
        </p:pic>
        <p:sp>
          <p:nvSpPr>
            <p:cNvPr id="19" name="Triangolo isoscele 18"/>
            <p:cNvSpPr/>
            <p:nvPr userDrawn="1"/>
          </p:nvSpPr>
          <p:spPr>
            <a:xfrm rot="5400000">
              <a:off x="11215743" y="5502219"/>
              <a:ext cx="338554" cy="519642"/>
            </a:xfrm>
            <a:prstGeom prst="triangle">
              <a:avLst/>
            </a:prstGeom>
            <a:gradFill flip="none" rotWithShape="1">
              <a:gsLst>
                <a:gs pos="0">
                  <a:schemeClr val="accent2"/>
                </a:gs>
                <a:gs pos="56000">
                  <a:schemeClr val="accent2">
                    <a:tint val="44500"/>
                    <a:satMod val="160000"/>
                  </a:schemeClr>
                </a:gs>
                <a:gs pos="83000">
                  <a:schemeClr val="accent2">
                    <a:tint val="23500"/>
                    <a:satMod val="160000"/>
                    <a:alpha val="0"/>
                  </a:schemeClr>
                </a:gs>
              </a:gsLst>
              <a:lin ang="5400000" scaled="0"/>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pic>
        <p:nvPicPr>
          <p:cNvPr id="18" name="Immagin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719" y="5630598"/>
            <a:ext cx="3579238" cy="867450"/>
          </a:xfrm>
          <a:prstGeom prst="rect">
            <a:avLst/>
          </a:prstGeom>
        </p:spPr>
      </p:pic>
      <p:grpSp>
        <p:nvGrpSpPr>
          <p:cNvPr id="41" name="Gruppo 40"/>
          <p:cNvGrpSpPr/>
          <p:nvPr userDrawn="1"/>
        </p:nvGrpSpPr>
        <p:grpSpPr>
          <a:xfrm>
            <a:off x="-8470" y="-12291"/>
            <a:ext cx="12200472" cy="6895547"/>
            <a:chOff x="-8470" y="-12291"/>
            <a:chExt cx="12200472" cy="6895547"/>
          </a:xfrm>
        </p:grpSpPr>
        <p:sp>
          <p:nvSpPr>
            <p:cNvPr id="38" name="Triangolo isoscele 37"/>
            <p:cNvSpPr/>
            <p:nvPr userDrawn="1"/>
          </p:nvSpPr>
          <p:spPr>
            <a:xfrm rot="5400000">
              <a:off x="4390033" y="2103897"/>
              <a:ext cx="372400" cy="9169406"/>
            </a:xfrm>
            <a:prstGeom prst="triangle">
              <a:avLst>
                <a:gd name="adj" fmla="val 98838"/>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IT"/>
            </a:p>
          </p:txBody>
        </p:sp>
        <p:sp>
          <p:nvSpPr>
            <p:cNvPr id="37" name="Triangolo isoscele 36"/>
            <p:cNvSpPr/>
            <p:nvPr userDrawn="1"/>
          </p:nvSpPr>
          <p:spPr>
            <a:xfrm rot="5400000">
              <a:off x="-1976896" y="4470327"/>
              <a:ext cx="4381355" cy="444503"/>
            </a:xfrm>
            <a:prstGeom prst="triangle">
              <a:avLst>
                <a:gd name="adj" fmla="val 100000"/>
              </a:avLst>
            </a:prstGeom>
            <a:solidFill>
              <a:schemeClr val="accent2">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IT"/>
            </a:p>
          </p:txBody>
        </p:sp>
        <p:sp>
          <p:nvSpPr>
            <p:cNvPr id="36" name="Triangolo isoscele 35"/>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IT"/>
            </a:p>
          </p:txBody>
        </p:sp>
        <p:sp>
          <p:nvSpPr>
            <p:cNvPr id="28" name="Triangolo isoscele 27"/>
            <p:cNvSpPr/>
            <p:nvPr userDrawn="1"/>
          </p:nvSpPr>
          <p:spPr>
            <a:xfrm rot="5400000">
              <a:off x="4079339" y="-4091629"/>
              <a:ext cx="1002259" cy="9160935"/>
            </a:xfrm>
            <a:prstGeom prst="triangle">
              <a:avLst>
                <a:gd name="adj" fmla="val 924"/>
              </a:avLst>
            </a:prstGeom>
            <a:solidFill>
              <a:schemeClr val="accent6">
                <a:alpha val="41961"/>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l"/>
              <a:endParaRPr lang="it-IT"/>
            </a:p>
          </p:txBody>
        </p:sp>
        <p:sp>
          <p:nvSpPr>
            <p:cNvPr id="31" name="Triangolo isoscele 30"/>
            <p:cNvSpPr/>
            <p:nvPr userDrawn="1"/>
          </p:nvSpPr>
          <p:spPr>
            <a:xfrm rot="16200000">
              <a:off x="10653184" y="963084"/>
              <a:ext cx="2501900" cy="575733"/>
            </a:xfrm>
            <a:prstGeom prst="triangle">
              <a:avLst>
                <a:gd name="adj" fmla="val 10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IT"/>
            </a:p>
          </p:txBody>
        </p:sp>
        <p:sp>
          <p:nvSpPr>
            <p:cNvPr id="32" name="Triangolo isoscele 31"/>
            <p:cNvSpPr/>
            <p:nvPr userDrawn="1"/>
          </p:nvSpPr>
          <p:spPr>
            <a:xfrm rot="16200000">
              <a:off x="10467438" y="-903295"/>
              <a:ext cx="824458" cy="2624666"/>
            </a:xfrm>
            <a:prstGeom prst="triangle">
              <a:avLst>
                <a:gd name="adj" fmla="val 100000"/>
              </a:avLst>
            </a:prstGeom>
            <a:solidFill>
              <a:schemeClr val="accent2">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IT"/>
            </a:p>
          </p:txBody>
        </p:sp>
        <p:sp>
          <p:nvSpPr>
            <p:cNvPr id="26" name="Triangolo isoscele 25"/>
            <p:cNvSpPr/>
            <p:nvPr userDrawn="1"/>
          </p:nvSpPr>
          <p:spPr>
            <a:xfrm rot="5400000">
              <a:off x="2224092" y="-2224093"/>
              <a:ext cx="597947" cy="5046133"/>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IT"/>
            </a:p>
          </p:txBody>
        </p:sp>
        <p:sp>
          <p:nvSpPr>
            <p:cNvPr id="29" name="Triangolo isoscele 28"/>
            <p:cNvSpPr/>
            <p:nvPr userDrawn="1"/>
          </p:nvSpPr>
          <p:spPr>
            <a:xfrm rot="10800000">
              <a:off x="-8467" y="-11657"/>
              <a:ext cx="444500" cy="1473200"/>
            </a:xfrm>
            <a:prstGeom prst="triangle">
              <a:avLst>
                <a:gd name="adj" fmla="val 100000"/>
              </a:avLst>
            </a:prstGeom>
            <a:solidFill>
              <a:schemeClr val="accent5">
                <a:alpha val="18039"/>
              </a:scheme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l"/>
              <a:endParaRPr lang="it-IT"/>
            </a:p>
          </p:txBody>
        </p:sp>
      </p:grpSp>
      <p:sp>
        <p:nvSpPr>
          <p:cNvPr id="43" name="CasellaDiTesto 42"/>
          <p:cNvSpPr txBox="1"/>
          <p:nvPr userDrawn="1"/>
        </p:nvSpPr>
        <p:spPr>
          <a:xfrm>
            <a:off x="4060025" y="6155391"/>
            <a:ext cx="6724653" cy="338554"/>
          </a:xfrm>
          <a:prstGeom prst="rect">
            <a:avLst/>
          </a:prstGeom>
          <a:gradFill flip="none" rotWithShape="1">
            <a:gsLst>
              <a:gs pos="50000">
                <a:schemeClr val="accent2"/>
              </a:gs>
              <a:gs pos="0">
                <a:schemeClr val="accent2">
                  <a:alpha val="0"/>
                </a:schemeClr>
              </a:gs>
              <a:gs pos="100000">
                <a:schemeClr val="accent2">
                  <a:alpha val="0"/>
                </a:schemeClr>
              </a:gs>
            </a:gsLst>
            <a:lin ang="10800000" scaled="0"/>
            <a:tileRect/>
          </a:gradFill>
          <a:ln>
            <a:noFill/>
          </a:ln>
        </p:spPr>
        <p:txBody>
          <a:bodyPr wrap="square" rtlCol="0">
            <a:spAutoFit/>
          </a:bodyPr>
          <a:lstStyle/>
          <a:p>
            <a:r>
              <a:rPr lang="it-IT" sz="1600" i="1" dirty="0" smtClean="0"/>
              <a:t>The 40°</a:t>
            </a:r>
            <a:r>
              <a:rPr lang="it-IT" sz="1600" i="1" baseline="0" dirty="0" smtClean="0"/>
              <a:t> </a:t>
            </a:r>
            <a:r>
              <a:rPr lang="it-IT" sz="1600" i="1" baseline="0" dirty="0" err="1" smtClean="0"/>
              <a:t>Annual</a:t>
            </a:r>
            <a:r>
              <a:rPr lang="it-IT" sz="1600" i="1" baseline="0" dirty="0" smtClean="0"/>
              <a:t> Conference of the </a:t>
            </a:r>
            <a:r>
              <a:rPr lang="it-IT" sz="1600" i="1" baseline="0" dirty="0" err="1" smtClean="0"/>
              <a:t>European</a:t>
            </a:r>
            <a:r>
              <a:rPr lang="it-IT" sz="1600" i="1" baseline="0" dirty="0" smtClean="0"/>
              <a:t> </a:t>
            </a:r>
            <a:r>
              <a:rPr lang="it-IT" sz="1600" i="1" baseline="0" dirty="0" err="1" smtClean="0"/>
              <a:t>Association</a:t>
            </a:r>
            <a:r>
              <a:rPr lang="it-IT" sz="1600" i="1" baseline="0" dirty="0" smtClean="0"/>
              <a:t> for Computer Graphics</a:t>
            </a:r>
            <a:endParaRPr lang="it-IT" sz="1600" i="1" dirty="0"/>
          </a:p>
        </p:txBody>
      </p:sp>
    </p:spTree>
    <p:extLst>
      <p:ext uri="{BB962C8B-B14F-4D97-AF65-F5344CB8AC3E}">
        <p14:creationId xmlns:p14="http://schemas.microsoft.com/office/powerpoint/2010/main" val="3167349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grpSp>
        <p:nvGrpSpPr>
          <p:cNvPr id="15" name="Gruppo 14"/>
          <p:cNvGrpSpPr/>
          <p:nvPr userDrawn="1"/>
        </p:nvGrpSpPr>
        <p:grpSpPr>
          <a:xfrm>
            <a:off x="-8470" y="-11657"/>
            <a:ext cx="12200472" cy="6894913"/>
            <a:chOff x="-8470" y="-11657"/>
            <a:chExt cx="12200472" cy="6894913"/>
          </a:xfrm>
        </p:grpSpPr>
        <p:sp>
          <p:nvSpPr>
            <p:cNvPr id="17" name="Triangolo isoscele 16"/>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riangolo isoscele 17"/>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riangolo isoscele 19"/>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Triangolo isoscele 20"/>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Triangolo isoscele 21"/>
            <p:cNvSpPr/>
            <p:nvPr userDrawn="1"/>
          </p:nvSpPr>
          <p:spPr>
            <a:xfrm rot="5400000">
              <a:off x="2224092" y="-2224093"/>
              <a:ext cx="597947" cy="5046133"/>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Triangolo isoscele 22"/>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sp>
        <p:nvSpPr>
          <p:cNvPr id="2" name="Titolo 1"/>
          <p:cNvSpPr>
            <a:spLocks noGrp="1"/>
          </p:cNvSpPr>
          <p:nvPr>
            <p:ph type="title"/>
          </p:nvPr>
        </p:nvSpPr>
        <p:spPr/>
        <p:txBody>
          <a:bodyPr/>
          <a:lstStyle/>
          <a:p>
            <a:r>
              <a:rPr lang="ja-JP" altLang="en-US" smtClean="0"/>
              <a:t>マスター タイトルの書式設定</a:t>
            </a:r>
            <a:endParaRPr lang="it-IT"/>
          </a:p>
        </p:txBody>
      </p:sp>
      <p:sp>
        <p:nvSpPr>
          <p:cNvPr id="3" name="Segnaposto contenuto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it-IT"/>
          </a:p>
        </p:txBody>
      </p:sp>
      <p:sp>
        <p:nvSpPr>
          <p:cNvPr id="4" name="Segnaposto data 3"/>
          <p:cNvSpPr>
            <a:spLocks noGrp="1"/>
          </p:cNvSpPr>
          <p:nvPr>
            <p:ph type="dt" sz="half" idx="10"/>
          </p:nvPr>
        </p:nvSpPr>
        <p:spPr/>
        <p:txBody>
          <a:bodyPr/>
          <a:lstStyle/>
          <a:p>
            <a:fld id="{560F5371-892C-E041-895F-1AB21EE29731}" type="datetime1">
              <a:t>19/05/07</a:t>
            </a:fld>
            <a:endParaRPr lang="it-IT"/>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7864C3F1-C0C4-453F-8E15-C5026B091930}" type="slidenum">
              <a:rPr lang="it-IT" smtClean="0"/>
              <a:t>‹#›</a:t>
            </a:fld>
            <a:endParaRPr lang="it-IT"/>
          </a:p>
        </p:txBody>
      </p:sp>
      <p:pic>
        <p:nvPicPr>
          <p:cNvPr id="24" name="Immagin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15" y="6309321"/>
            <a:ext cx="682939" cy="426836"/>
          </a:xfrm>
          <a:prstGeom prst="rect">
            <a:avLst/>
          </a:prstGeom>
        </p:spPr>
      </p:pic>
    </p:spTree>
    <p:extLst>
      <p:ext uri="{BB962C8B-B14F-4D97-AF65-F5344CB8AC3E}">
        <p14:creationId xmlns:p14="http://schemas.microsoft.com/office/powerpoint/2010/main" val="270434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ja-JP" altLang="en-US" smtClean="0"/>
              <a:t>マスター タイトルの書式設定</a:t>
            </a:r>
            <a:endParaRPr lang="it-IT" dirty="0"/>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Segnaposto data 3"/>
          <p:cNvSpPr>
            <a:spLocks noGrp="1"/>
          </p:cNvSpPr>
          <p:nvPr>
            <p:ph type="dt" sz="half" idx="10"/>
          </p:nvPr>
        </p:nvSpPr>
        <p:spPr/>
        <p:txBody>
          <a:bodyPr/>
          <a:lstStyle/>
          <a:p>
            <a:fld id="{03944DBD-B3BC-D44F-A352-28CAC1068DC1}" type="datetime1">
              <a:t>19/05/07</a:t>
            </a:fld>
            <a:endParaRPr lang="it-IT" dirty="0"/>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864C3F1-C0C4-453F-8E15-C5026B091930}" type="slidenum">
              <a:rPr lang="it-IT" smtClean="0"/>
              <a:t>‹#›</a:t>
            </a:fld>
            <a:endParaRPr lang="it-IT"/>
          </a:p>
        </p:txBody>
      </p:sp>
      <p:grpSp>
        <p:nvGrpSpPr>
          <p:cNvPr id="7" name="Gruppo 6"/>
          <p:cNvGrpSpPr/>
          <p:nvPr userDrawn="1"/>
        </p:nvGrpSpPr>
        <p:grpSpPr>
          <a:xfrm>
            <a:off x="-8470" y="-12291"/>
            <a:ext cx="12200472" cy="6895547"/>
            <a:chOff x="-8470" y="-12291"/>
            <a:chExt cx="12200472" cy="6895547"/>
          </a:xfrm>
        </p:grpSpPr>
        <p:sp>
          <p:nvSpPr>
            <p:cNvPr id="8" name="Triangolo isoscele 7"/>
            <p:cNvSpPr/>
            <p:nvPr userDrawn="1"/>
          </p:nvSpPr>
          <p:spPr>
            <a:xfrm rot="5400000">
              <a:off x="4390033" y="2103897"/>
              <a:ext cx="372400" cy="9169406"/>
            </a:xfrm>
            <a:prstGeom prst="triangle">
              <a:avLst>
                <a:gd name="adj" fmla="val 98838"/>
              </a:avLst>
            </a:prstGeom>
            <a:solidFill>
              <a:srgbClr val="72C1B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isoscele 8"/>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isoscele 9"/>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riangolo isoscele 10"/>
            <p:cNvSpPr/>
            <p:nvPr userDrawn="1"/>
          </p:nvSpPr>
          <p:spPr>
            <a:xfrm rot="5400000">
              <a:off x="4079339" y="-4091629"/>
              <a:ext cx="1002259" cy="9160935"/>
            </a:xfrm>
            <a:prstGeom prst="triangle">
              <a:avLst>
                <a:gd name="adj" fmla="val 924"/>
              </a:avLst>
            </a:prstGeom>
            <a:solidFill>
              <a:srgbClr val="72C1B8">
                <a:alpha val="41961"/>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12" name="Triangolo isoscele 11"/>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isoscele 12"/>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riangolo isoscele 13"/>
            <p:cNvSpPr/>
            <p:nvPr userDrawn="1"/>
          </p:nvSpPr>
          <p:spPr>
            <a:xfrm rot="5400000">
              <a:off x="2224092" y="-2224093"/>
              <a:ext cx="597947" cy="5046133"/>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riangolo isoscele 14"/>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pic>
        <p:nvPicPr>
          <p:cNvPr id="17" name="Immagin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15" y="6309321"/>
            <a:ext cx="682939" cy="426836"/>
          </a:xfrm>
          <a:prstGeom prst="rect">
            <a:avLst/>
          </a:prstGeom>
        </p:spPr>
      </p:pic>
    </p:spTree>
    <p:extLst>
      <p:ext uri="{BB962C8B-B14F-4D97-AF65-F5344CB8AC3E}">
        <p14:creationId xmlns:p14="http://schemas.microsoft.com/office/powerpoint/2010/main" val="3316925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ja-JP" altLang="en-US" smtClean="0"/>
              <a:t>マスター タイトルの書式設定</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it-IT"/>
          </a:p>
        </p:txBody>
      </p:sp>
      <p:sp>
        <p:nvSpPr>
          <p:cNvPr id="5" name="Segnaposto data 4"/>
          <p:cNvSpPr>
            <a:spLocks noGrp="1"/>
          </p:cNvSpPr>
          <p:nvPr>
            <p:ph type="dt" sz="half" idx="10"/>
          </p:nvPr>
        </p:nvSpPr>
        <p:spPr/>
        <p:txBody>
          <a:bodyPr/>
          <a:lstStyle/>
          <a:p>
            <a:fld id="{3B4A9F97-6882-9941-B781-BF34DBA8C134}" type="datetime1">
              <a:t>19/05/07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864C3F1-C0C4-453F-8E15-C5026B091930}" type="slidenum">
              <a:rPr lang="it-IT" smtClean="0"/>
              <a:t>‹#›</a:t>
            </a:fld>
            <a:endParaRPr lang="it-IT"/>
          </a:p>
        </p:txBody>
      </p:sp>
      <p:grpSp>
        <p:nvGrpSpPr>
          <p:cNvPr id="8" name="Gruppo 7"/>
          <p:cNvGrpSpPr/>
          <p:nvPr userDrawn="1"/>
        </p:nvGrpSpPr>
        <p:grpSpPr>
          <a:xfrm>
            <a:off x="-8470" y="-11657"/>
            <a:ext cx="12200472" cy="6894913"/>
            <a:chOff x="-8470" y="-11657"/>
            <a:chExt cx="12200472" cy="6894913"/>
          </a:xfrm>
        </p:grpSpPr>
        <p:sp>
          <p:nvSpPr>
            <p:cNvPr id="10" name="Triangolo isoscele 9"/>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riangolo isoscele 10"/>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isoscele 12"/>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riangolo isoscele 13"/>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riangolo isoscele 14"/>
            <p:cNvSpPr/>
            <p:nvPr userDrawn="1"/>
          </p:nvSpPr>
          <p:spPr>
            <a:xfrm rot="5400000">
              <a:off x="2224092" y="-2224093"/>
              <a:ext cx="597947" cy="5046133"/>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riangolo isoscele 15"/>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pic>
        <p:nvPicPr>
          <p:cNvPr id="18" name="Immagin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15" y="6309321"/>
            <a:ext cx="682939" cy="426836"/>
          </a:xfrm>
          <a:prstGeom prst="rect">
            <a:avLst/>
          </a:prstGeom>
        </p:spPr>
      </p:pic>
    </p:spTree>
    <p:extLst>
      <p:ext uri="{BB962C8B-B14F-4D97-AF65-F5344CB8AC3E}">
        <p14:creationId xmlns:p14="http://schemas.microsoft.com/office/powerpoint/2010/main" val="277399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ja-JP" altLang="en-US" smtClean="0"/>
              <a:t>マスター タイトルの書式設定</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Segnaposto contenuto 3"/>
          <p:cNvSpPr>
            <a:spLocks noGrp="1"/>
          </p:cNvSpPr>
          <p:nvPr>
            <p:ph sz="half" idx="2"/>
          </p:nvPr>
        </p:nvSpPr>
        <p:spPr>
          <a:xfrm>
            <a:off x="839788" y="2505075"/>
            <a:ext cx="515778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Segnaposto contenuto 5"/>
          <p:cNvSpPr>
            <a:spLocks noGrp="1"/>
          </p:cNvSpPr>
          <p:nvPr>
            <p:ph sz="quarter" idx="4"/>
          </p:nvPr>
        </p:nvSpPr>
        <p:spPr>
          <a:xfrm>
            <a:off x="6172200" y="2505075"/>
            <a:ext cx="51831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it-IT"/>
          </a:p>
        </p:txBody>
      </p:sp>
      <p:sp>
        <p:nvSpPr>
          <p:cNvPr id="7" name="Segnaposto data 6"/>
          <p:cNvSpPr>
            <a:spLocks noGrp="1"/>
          </p:cNvSpPr>
          <p:nvPr>
            <p:ph type="dt" sz="half" idx="10"/>
          </p:nvPr>
        </p:nvSpPr>
        <p:spPr/>
        <p:txBody>
          <a:bodyPr/>
          <a:lstStyle/>
          <a:p>
            <a:fld id="{800A2047-D1BB-3347-87EF-83C79E6836D6}" type="datetime1">
              <a:t>19/05/07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864C3F1-C0C4-453F-8E15-C5026B091930}" type="slidenum">
              <a:rPr lang="it-IT" smtClean="0"/>
              <a:t>‹#›</a:t>
            </a:fld>
            <a:endParaRPr lang="it-IT"/>
          </a:p>
        </p:txBody>
      </p:sp>
      <p:grpSp>
        <p:nvGrpSpPr>
          <p:cNvPr id="10" name="Gruppo 9"/>
          <p:cNvGrpSpPr/>
          <p:nvPr userDrawn="1"/>
        </p:nvGrpSpPr>
        <p:grpSpPr>
          <a:xfrm>
            <a:off x="-8470" y="-11657"/>
            <a:ext cx="12200472" cy="6894913"/>
            <a:chOff x="-8470" y="-11657"/>
            <a:chExt cx="12200472" cy="6894913"/>
          </a:xfrm>
        </p:grpSpPr>
        <p:sp>
          <p:nvSpPr>
            <p:cNvPr id="11" name="Triangolo isoscele 10"/>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riangolo isoscele 11"/>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isoscele 12"/>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riangolo isoscele 13"/>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riangolo isoscele 14"/>
            <p:cNvSpPr/>
            <p:nvPr userDrawn="1"/>
          </p:nvSpPr>
          <p:spPr>
            <a:xfrm rot="5400000">
              <a:off x="2224092" y="-2224093"/>
              <a:ext cx="597947" cy="5046133"/>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riangolo isoscele 15"/>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pic>
        <p:nvPicPr>
          <p:cNvPr id="18" name="Immagin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15" y="6309321"/>
            <a:ext cx="682939" cy="426836"/>
          </a:xfrm>
          <a:prstGeom prst="rect">
            <a:avLst/>
          </a:prstGeom>
        </p:spPr>
      </p:pic>
    </p:spTree>
    <p:extLst>
      <p:ext uri="{BB962C8B-B14F-4D97-AF65-F5344CB8AC3E}">
        <p14:creationId xmlns:p14="http://schemas.microsoft.com/office/powerpoint/2010/main" val="2815734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ja-JP" altLang="en-US" smtClean="0"/>
              <a:t>マスター タイトルの書式設定</a:t>
            </a:r>
            <a:endParaRPr lang="it-IT"/>
          </a:p>
        </p:txBody>
      </p:sp>
      <p:sp>
        <p:nvSpPr>
          <p:cNvPr id="3" name="Segnaposto data 2"/>
          <p:cNvSpPr>
            <a:spLocks noGrp="1"/>
          </p:cNvSpPr>
          <p:nvPr>
            <p:ph type="dt" sz="half" idx="10"/>
          </p:nvPr>
        </p:nvSpPr>
        <p:spPr/>
        <p:txBody>
          <a:bodyPr/>
          <a:lstStyle/>
          <a:p>
            <a:fld id="{59502DE0-C7E7-8D48-9841-081569A9ACD1}" type="datetime1">
              <a:t>19/05/07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864C3F1-C0C4-453F-8E15-C5026B091930}" type="slidenum">
              <a:rPr lang="it-IT" smtClean="0"/>
              <a:t>‹#›</a:t>
            </a:fld>
            <a:endParaRPr lang="it-IT"/>
          </a:p>
        </p:txBody>
      </p:sp>
      <p:grpSp>
        <p:nvGrpSpPr>
          <p:cNvPr id="6" name="Gruppo 5"/>
          <p:cNvGrpSpPr/>
          <p:nvPr userDrawn="1"/>
        </p:nvGrpSpPr>
        <p:grpSpPr>
          <a:xfrm>
            <a:off x="-8470" y="-11657"/>
            <a:ext cx="12200472" cy="6894913"/>
            <a:chOff x="-8470" y="-11657"/>
            <a:chExt cx="12200472" cy="6894913"/>
          </a:xfrm>
        </p:grpSpPr>
        <p:sp>
          <p:nvSpPr>
            <p:cNvPr id="7" name="Triangolo isoscele 6"/>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isoscele 7"/>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isoscele 8"/>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isoscele 9"/>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riangolo isoscele 10"/>
            <p:cNvSpPr/>
            <p:nvPr userDrawn="1"/>
          </p:nvSpPr>
          <p:spPr>
            <a:xfrm rot="5400000">
              <a:off x="2224092" y="-2224093"/>
              <a:ext cx="597947" cy="5046133"/>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riangolo isoscele 11"/>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pic>
        <p:nvPicPr>
          <p:cNvPr id="14" name="Immagin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15" y="6309321"/>
            <a:ext cx="682939" cy="426836"/>
          </a:xfrm>
          <a:prstGeom prst="rect">
            <a:avLst/>
          </a:prstGeom>
        </p:spPr>
      </p:pic>
    </p:spTree>
    <p:extLst>
      <p:ext uri="{BB962C8B-B14F-4D97-AF65-F5344CB8AC3E}">
        <p14:creationId xmlns:p14="http://schemas.microsoft.com/office/powerpoint/2010/main" val="265152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C4B995D-09DC-5645-B5A0-F51EEB049877}" type="datetime1">
              <a:t>19/05/07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864C3F1-C0C4-453F-8E15-C5026B091930}" type="slidenum">
              <a:rPr lang="it-IT" smtClean="0"/>
              <a:t>‹#›</a:t>
            </a:fld>
            <a:endParaRPr lang="it-IT"/>
          </a:p>
        </p:txBody>
      </p:sp>
      <p:grpSp>
        <p:nvGrpSpPr>
          <p:cNvPr id="5" name="Gruppo 4"/>
          <p:cNvGrpSpPr/>
          <p:nvPr userDrawn="1"/>
        </p:nvGrpSpPr>
        <p:grpSpPr>
          <a:xfrm>
            <a:off x="-8470" y="-11657"/>
            <a:ext cx="12200472" cy="6894913"/>
            <a:chOff x="-8470" y="-11657"/>
            <a:chExt cx="12200472" cy="6894913"/>
          </a:xfrm>
        </p:grpSpPr>
        <p:sp>
          <p:nvSpPr>
            <p:cNvPr id="6" name="Triangolo isoscele 5"/>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isoscele 6"/>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isoscele 7"/>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isoscele 8"/>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isoscele 9"/>
            <p:cNvSpPr/>
            <p:nvPr userDrawn="1"/>
          </p:nvSpPr>
          <p:spPr>
            <a:xfrm rot="5400000">
              <a:off x="2224092" y="-2224093"/>
              <a:ext cx="597947" cy="5046133"/>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riangolo isoscele 10"/>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pic>
        <p:nvPicPr>
          <p:cNvPr id="13" name="Immagin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15" y="6309321"/>
            <a:ext cx="682939" cy="426836"/>
          </a:xfrm>
          <a:prstGeom prst="rect">
            <a:avLst/>
          </a:prstGeom>
        </p:spPr>
      </p:pic>
    </p:spTree>
    <p:extLst>
      <p:ext uri="{BB962C8B-B14F-4D97-AF65-F5344CB8AC3E}">
        <p14:creationId xmlns:p14="http://schemas.microsoft.com/office/powerpoint/2010/main" val="1818596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Segnaposto data 4"/>
          <p:cNvSpPr>
            <a:spLocks noGrp="1"/>
          </p:cNvSpPr>
          <p:nvPr>
            <p:ph type="dt" sz="half" idx="10"/>
          </p:nvPr>
        </p:nvSpPr>
        <p:spPr/>
        <p:txBody>
          <a:bodyPr/>
          <a:lstStyle/>
          <a:p>
            <a:fld id="{3F1F8BC8-E90D-0A4F-AE0C-ABDDA202E493}" type="datetime1">
              <a:t>19/05/07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864C3F1-C0C4-453F-8E15-C5026B091930}" type="slidenum">
              <a:rPr lang="it-IT" smtClean="0"/>
              <a:t>‹#›</a:t>
            </a:fld>
            <a:endParaRPr lang="it-IT"/>
          </a:p>
        </p:txBody>
      </p:sp>
      <p:grpSp>
        <p:nvGrpSpPr>
          <p:cNvPr id="8" name="Gruppo 7"/>
          <p:cNvGrpSpPr/>
          <p:nvPr userDrawn="1"/>
        </p:nvGrpSpPr>
        <p:grpSpPr>
          <a:xfrm>
            <a:off x="-8470" y="-11657"/>
            <a:ext cx="12200472" cy="6894913"/>
            <a:chOff x="-8470" y="-11657"/>
            <a:chExt cx="12200472" cy="6894913"/>
          </a:xfrm>
        </p:grpSpPr>
        <p:sp>
          <p:nvSpPr>
            <p:cNvPr id="9" name="Triangolo isoscele 8"/>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isoscele 9"/>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riangolo isoscele 10"/>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riangolo isoscele 11"/>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isoscele 12"/>
            <p:cNvSpPr/>
            <p:nvPr userDrawn="1"/>
          </p:nvSpPr>
          <p:spPr>
            <a:xfrm rot="5400000">
              <a:off x="2224092" y="-2224093"/>
              <a:ext cx="597947" cy="5046133"/>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riangolo isoscele 13"/>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pic>
        <p:nvPicPr>
          <p:cNvPr id="16" name="Immagin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15" y="6309321"/>
            <a:ext cx="682939" cy="426836"/>
          </a:xfrm>
          <a:prstGeom prst="rect">
            <a:avLst/>
          </a:prstGeom>
        </p:spPr>
      </p:pic>
    </p:spTree>
    <p:extLst>
      <p:ext uri="{BB962C8B-B14F-4D97-AF65-F5344CB8AC3E}">
        <p14:creationId xmlns:p14="http://schemas.microsoft.com/office/powerpoint/2010/main" val="204070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Segnaposto data 4"/>
          <p:cNvSpPr>
            <a:spLocks noGrp="1"/>
          </p:cNvSpPr>
          <p:nvPr>
            <p:ph type="dt" sz="half" idx="10"/>
          </p:nvPr>
        </p:nvSpPr>
        <p:spPr/>
        <p:txBody>
          <a:bodyPr/>
          <a:lstStyle/>
          <a:p>
            <a:fld id="{F87194D1-85A3-B343-AA94-3DB75D183EE2}" type="datetime1">
              <a:t>19/05/07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864C3F1-C0C4-453F-8E15-C5026B091930}" type="slidenum">
              <a:rPr lang="it-IT" smtClean="0"/>
              <a:t>‹#›</a:t>
            </a:fld>
            <a:endParaRPr lang="it-IT"/>
          </a:p>
        </p:txBody>
      </p:sp>
      <p:grpSp>
        <p:nvGrpSpPr>
          <p:cNvPr id="8" name="Gruppo 7"/>
          <p:cNvGrpSpPr/>
          <p:nvPr userDrawn="1"/>
        </p:nvGrpSpPr>
        <p:grpSpPr>
          <a:xfrm>
            <a:off x="-8470" y="-11657"/>
            <a:ext cx="12200472" cy="6894913"/>
            <a:chOff x="-8470" y="-11657"/>
            <a:chExt cx="12200472" cy="6894913"/>
          </a:xfrm>
        </p:grpSpPr>
        <p:sp>
          <p:nvSpPr>
            <p:cNvPr id="9" name="Triangolo isoscele 8"/>
            <p:cNvSpPr/>
            <p:nvPr userDrawn="1"/>
          </p:nvSpPr>
          <p:spPr>
            <a:xfrm rot="5400000">
              <a:off x="-1976896" y="4470327"/>
              <a:ext cx="4381355" cy="444503"/>
            </a:xfrm>
            <a:prstGeom prst="triangle">
              <a:avLst>
                <a:gd name="adj" fmla="val 100000"/>
              </a:avLst>
            </a:prstGeom>
            <a:solidFill>
              <a:srgbClr val="72C1B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isoscele 9"/>
            <p:cNvSpPr/>
            <p:nvPr userDrawn="1"/>
          </p:nvSpPr>
          <p:spPr>
            <a:xfrm rot="16200000">
              <a:off x="11268158" y="5934155"/>
              <a:ext cx="228600" cy="161908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riangolo isoscele 10"/>
            <p:cNvSpPr/>
            <p:nvPr userDrawn="1"/>
          </p:nvSpPr>
          <p:spPr>
            <a:xfrm rot="16200000">
              <a:off x="10653184" y="963084"/>
              <a:ext cx="2501900" cy="57573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riangolo isoscele 11"/>
            <p:cNvSpPr/>
            <p:nvPr userDrawn="1"/>
          </p:nvSpPr>
          <p:spPr>
            <a:xfrm rot="16200000">
              <a:off x="10467438" y="-903295"/>
              <a:ext cx="824458" cy="2624666"/>
            </a:xfrm>
            <a:prstGeom prst="triangle">
              <a:avLst>
                <a:gd name="adj" fmla="val 100000"/>
              </a:avLst>
            </a:prstGeom>
            <a:solidFill>
              <a:srgbClr val="72C1B8">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isoscele 12"/>
            <p:cNvSpPr/>
            <p:nvPr userDrawn="1"/>
          </p:nvSpPr>
          <p:spPr>
            <a:xfrm rot="5400000">
              <a:off x="2224092" y="-2224093"/>
              <a:ext cx="597947" cy="5046133"/>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riangolo isoscele 13"/>
            <p:cNvSpPr/>
            <p:nvPr userDrawn="1"/>
          </p:nvSpPr>
          <p:spPr>
            <a:xfrm rot="10800000">
              <a:off x="-8467" y="-11657"/>
              <a:ext cx="444500" cy="1473200"/>
            </a:xfrm>
            <a:prstGeom prst="triangle">
              <a:avLst>
                <a:gd name="adj" fmla="val 100000"/>
              </a:avLst>
            </a:prstGeom>
            <a:solidFill>
              <a:srgbClr val="39393A">
                <a:alpha val="18039"/>
              </a:srgbClr>
            </a:solidFill>
            <a:ln w="635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grpSp>
      <p:pic>
        <p:nvPicPr>
          <p:cNvPr id="16" name="Immagin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15" y="6309321"/>
            <a:ext cx="682939" cy="426836"/>
          </a:xfrm>
          <a:prstGeom prst="rect">
            <a:avLst/>
          </a:prstGeom>
        </p:spPr>
      </p:pic>
    </p:spTree>
    <p:extLst>
      <p:ext uri="{BB962C8B-B14F-4D97-AF65-F5344CB8AC3E}">
        <p14:creationId xmlns:p14="http://schemas.microsoft.com/office/powerpoint/2010/main" val="36127340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smtClean="0"/>
              <a:t>Fare clic per modificare lo stile del titolo</a:t>
            </a:r>
            <a:endParaRPr lang="it-IT" dirty="0"/>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smtClean="0"/>
              <a:t>Modifica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E0CBBA6-29D8-0848-BCFF-35FB1AA0D756}" type="datetime1">
              <a:t>19/05/07</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4C3F1-C0C4-453F-8E15-C5026B091930}" type="slidenum">
              <a:rPr lang="it-IT" smtClean="0"/>
              <a:t>‹#›</a:t>
            </a:fld>
            <a:endParaRPr lang="it-IT"/>
          </a:p>
        </p:txBody>
      </p:sp>
    </p:spTree>
    <p:extLst>
      <p:ext uri="{BB962C8B-B14F-4D97-AF65-F5344CB8AC3E}">
        <p14:creationId xmlns:p14="http://schemas.microsoft.com/office/powerpoint/2010/main" val="181175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kumimoji="1"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kumimoji="1"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ingdings" panose="05000000000000000000" pitchFamily="2" charset="2"/>
        <a:buChar char="§"/>
        <a:defRPr kumimoji="1"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Wingdings" panose="05000000000000000000" pitchFamily="2" charset="2"/>
        <a:buChar char="§"/>
        <a:defRPr kumimoji="1"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kumimoji="1"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ingdings" panose="05000000000000000000" pitchFamily="2" charset="2"/>
        <a:buChar char="§"/>
        <a:defRPr kumimoji="1"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it-IT"/>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takayama@nii.ac.j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microsoft.com/office/2007/relationships/media" Target="../media/media3.mp4"/><Relationship Id="rId6" Type="http://schemas.openxmlformats.org/officeDocument/2006/relationships/video" Target="../media/media3.mp4"/><Relationship Id="rId7" Type="http://schemas.openxmlformats.org/officeDocument/2006/relationships/slideLayout" Target="../slideLayouts/slideLayout6.xml"/><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 Id="rId1" Type="http://schemas.microsoft.com/office/2007/relationships/media" Target="../media/media1.mp4"/><Relationship Id="rId2" Type="http://schemas.openxmlformats.org/officeDocument/2006/relationships/video" Target="../media/media1.mp4"/></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15.png"/><Relationship Id="rId5"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hyperlink" Target="https://bitbucket.org/kenshi84/dual-sheet-meshing" TargetMode="External"/><Relationship Id="rId4" Type="http://schemas.openxmlformats.org/officeDocument/2006/relationships/image" Target="../media/image62.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3.png"/><Relationship Id="rId1" Type="http://schemas.microsoft.com/office/2007/relationships/media" Target="../media/media4.mp4"/><Relationship Id="rId2" Type="http://schemas.openxmlformats.org/officeDocument/2006/relationships/video" Target="../media/media4.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3879" y="900122"/>
            <a:ext cx="11904242" cy="1826767"/>
          </a:xfrm>
        </p:spPr>
        <p:txBody>
          <a:bodyPr anchor="ctr">
            <a:normAutofit fontScale="90000"/>
          </a:bodyPr>
          <a:lstStyle/>
          <a:p>
            <a:pPr algn="ctr"/>
            <a:r>
              <a:rPr lang="it-IT" i="0" dirty="0" smtClean="0"/>
              <a:t>Dual </a:t>
            </a:r>
            <a:r>
              <a:rPr lang="en-US" i="0" dirty="0" smtClean="0"/>
              <a:t>Sheet</a:t>
            </a:r>
            <a:r>
              <a:rPr lang="it-IT" i="0" dirty="0" smtClean="0"/>
              <a:t> </a:t>
            </a:r>
            <a:r>
              <a:rPr lang="en-US" i="0" dirty="0" smtClean="0"/>
              <a:t>Meshing</a:t>
            </a:r>
            <a:r>
              <a:rPr lang="it-IT" i="0" dirty="0" smtClean="0"/>
              <a:t>:</a:t>
            </a:r>
            <a:br>
              <a:rPr lang="it-IT" i="0" dirty="0" smtClean="0"/>
            </a:br>
            <a:r>
              <a:rPr lang="it-IT" sz="1300" i="0" dirty="0"/>
              <a:t> </a:t>
            </a:r>
            <a:r>
              <a:rPr lang="it-IT" i="0" dirty="0" smtClean="0"/>
              <a:t/>
            </a:r>
            <a:br>
              <a:rPr lang="it-IT" i="0" dirty="0" smtClean="0"/>
            </a:br>
            <a:r>
              <a:rPr lang="it-IT" sz="4700" b="0" i="0" dirty="0"/>
              <a:t>An Interactive </a:t>
            </a:r>
            <a:r>
              <a:rPr lang="en-US" sz="4700" b="0" i="0" dirty="0" smtClean="0"/>
              <a:t>Approach</a:t>
            </a:r>
            <a:r>
              <a:rPr lang="it-IT" sz="4700" b="0" i="0" dirty="0" smtClean="0"/>
              <a:t> </a:t>
            </a:r>
            <a:r>
              <a:rPr lang="it-IT" sz="4700" b="0" i="0" dirty="0"/>
              <a:t>to </a:t>
            </a:r>
            <a:r>
              <a:rPr lang="it-IT" sz="4700" b="0" i="0" dirty="0" err="1" smtClean="0"/>
              <a:t>Robust</a:t>
            </a:r>
            <a:r>
              <a:rPr lang="it-IT" sz="4700" b="0" i="0" dirty="0" smtClean="0"/>
              <a:t> Hexahedralization</a:t>
            </a:r>
            <a:endParaRPr lang="it-IT" sz="4700" b="0" i="0" dirty="0"/>
          </a:p>
        </p:txBody>
      </p:sp>
      <p:sp>
        <p:nvSpPr>
          <p:cNvPr id="3" name="Sottotitolo 2"/>
          <p:cNvSpPr>
            <a:spLocks noGrp="1"/>
          </p:cNvSpPr>
          <p:nvPr>
            <p:ph type="subTitle" idx="1"/>
          </p:nvPr>
        </p:nvSpPr>
        <p:spPr>
          <a:xfrm>
            <a:off x="692679" y="2997728"/>
            <a:ext cx="10806642" cy="2159464"/>
          </a:xfrm>
        </p:spPr>
        <p:txBody>
          <a:bodyPr anchor="ctr">
            <a:normAutofit/>
          </a:bodyPr>
          <a:lstStyle/>
          <a:p>
            <a:pPr algn="ctr"/>
            <a:r>
              <a:rPr lang="it-IT" sz="2800" dirty="0" smtClean="0"/>
              <a:t>Kenshi Takayama</a:t>
            </a:r>
          </a:p>
          <a:p>
            <a:pPr algn="ctr"/>
            <a:r>
              <a:rPr lang="it-IT" sz="2000" dirty="0">
                <a:hlinkClick r:id="rId3"/>
              </a:rPr>
              <a:t>takayama@nii.ac.jp</a:t>
            </a:r>
            <a:endParaRPr lang="it-IT" sz="2000" dirty="0"/>
          </a:p>
          <a:p>
            <a:pPr algn="ctr"/>
            <a:endParaRPr lang="it-IT" sz="2000" dirty="0"/>
          </a:p>
          <a:p>
            <a:pPr algn="ctr"/>
            <a:r>
              <a:rPr lang="it-IT" sz="2400" dirty="0"/>
              <a:t>National Institute of Informatics</a:t>
            </a:r>
          </a:p>
        </p:txBody>
      </p:sp>
    </p:spTree>
    <p:extLst>
      <p:ext uri="{BB962C8B-B14F-4D97-AF65-F5344CB8AC3E}">
        <p14:creationId xmlns:p14="http://schemas.microsoft.com/office/powerpoint/2010/main" val="40244567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Talk outline</a:t>
            </a:r>
            <a:endParaRPr kumimoji="1" lang="ja-JP" altLang="en-US"/>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t>10</a:t>
            </a:fld>
            <a:endParaRPr lang="it-IT"/>
          </a:p>
        </p:txBody>
      </p:sp>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728" y="1839647"/>
            <a:ext cx="1734022" cy="2185169"/>
          </a:xfrm>
          <a:prstGeom prst="rect">
            <a:avLst/>
          </a:prstGeom>
        </p:spPr>
      </p:pic>
      <p:pic>
        <p:nvPicPr>
          <p:cNvPr id="6"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5750" y="3501008"/>
            <a:ext cx="1716008" cy="2185169"/>
          </a:xfrm>
          <a:prstGeom prst="rect">
            <a:avLst/>
          </a:prstGeom>
        </p:spPr>
      </p:pic>
      <p:sp>
        <p:nvSpPr>
          <p:cNvPr id="7" name="Freeform 9"/>
          <p:cNvSpPr>
            <a:spLocks noChangeAspect="1"/>
          </p:cNvSpPr>
          <p:nvPr/>
        </p:nvSpPr>
        <p:spPr>
          <a:xfrm>
            <a:off x="866245" y="2132856"/>
            <a:ext cx="361635" cy="360040"/>
          </a:xfrm>
          <a:custGeom>
            <a:avLst/>
            <a:gdLst>
              <a:gd name="connsiteX0" fmla="*/ 0 w 535781"/>
              <a:gd name="connsiteY0" fmla="*/ 0 h 531019"/>
              <a:gd name="connsiteX1" fmla="*/ 219075 w 535781"/>
              <a:gd name="connsiteY1" fmla="*/ 519112 h 531019"/>
              <a:gd name="connsiteX2" fmla="*/ 280988 w 535781"/>
              <a:gd name="connsiteY2" fmla="*/ 354806 h 531019"/>
              <a:gd name="connsiteX3" fmla="*/ 473869 w 535781"/>
              <a:gd name="connsiteY3" fmla="*/ 531019 h 531019"/>
              <a:gd name="connsiteX4" fmla="*/ 535781 w 535781"/>
              <a:gd name="connsiteY4" fmla="*/ 452437 h 531019"/>
              <a:gd name="connsiteX5" fmla="*/ 361950 w 535781"/>
              <a:gd name="connsiteY5" fmla="*/ 273844 h 531019"/>
              <a:gd name="connsiteX6" fmla="*/ 507206 w 535781"/>
              <a:gd name="connsiteY6" fmla="*/ 202406 h 531019"/>
              <a:gd name="connsiteX7" fmla="*/ 0 w 535781"/>
              <a:gd name="connsiteY7" fmla="*/ 0 h 531019"/>
              <a:gd name="connsiteX0" fmla="*/ 0 w 535781"/>
              <a:gd name="connsiteY0" fmla="*/ 0 h 538163"/>
              <a:gd name="connsiteX1" fmla="*/ 219075 w 535781"/>
              <a:gd name="connsiteY1" fmla="*/ 519112 h 538163"/>
              <a:gd name="connsiteX2" fmla="*/ 280988 w 535781"/>
              <a:gd name="connsiteY2" fmla="*/ 354806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6712 w 535781"/>
              <a:gd name="connsiteY5" fmla="*/ 273844 h 538163"/>
              <a:gd name="connsiteX6" fmla="*/ 507206 w 535781"/>
              <a:gd name="connsiteY6" fmla="*/ 202406 h 538163"/>
              <a:gd name="connsiteX7" fmla="*/ 0 w 535781"/>
              <a:gd name="connsiteY7" fmla="*/ 0 h 538163"/>
              <a:gd name="connsiteX0" fmla="*/ 0 w 540543"/>
              <a:gd name="connsiteY0" fmla="*/ 0 h 538163"/>
              <a:gd name="connsiteX1" fmla="*/ 219075 w 540543"/>
              <a:gd name="connsiteY1" fmla="*/ 519112 h 538163"/>
              <a:gd name="connsiteX2" fmla="*/ 285750 w 540543"/>
              <a:gd name="connsiteY2" fmla="*/ 350043 h 538163"/>
              <a:gd name="connsiteX3" fmla="*/ 461963 w 540543"/>
              <a:gd name="connsiteY3" fmla="*/ 538163 h 538163"/>
              <a:gd name="connsiteX4" fmla="*/ 540543 w 540543"/>
              <a:gd name="connsiteY4" fmla="*/ 452437 h 538163"/>
              <a:gd name="connsiteX5" fmla="*/ 366712 w 540543"/>
              <a:gd name="connsiteY5" fmla="*/ 273844 h 538163"/>
              <a:gd name="connsiteX6" fmla="*/ 507206 w 540543"/>
              <a:gd name="connsiteY6" fmla="*/ 202406 h 538163"/>
              <a:gd name="connsiteX7" fmla="*/ 0 w 540543"/>
              <a:gd name="connsiteY7"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543" h="538163">
                <a:moveTo>
                  <a:pt x="0" y="0"/>
                </a:moveTo>
                <a:lnTo>
                  <a:pt x="219075" y="519112"/>
                </a:lnTo>
                <a:lnTo>
                  <a:pt x="285750" y="350043"/>
                </a:lnTo>
                <a:lnTo>
                  <a:pt x="461963" y="538163"/>
                </a:lnTo>
                <a:lnTo>
                  <a:pt x="540543" y="452437"/>
                </a:lnTo>
                <a:lnTo>
                  <a:pt x="366712" y="273844"/>
                </a:lnTo>
                <a:lnTo>
                  <a:pt x="507206" y="202406"/>
                </a:lnTo>
                <a:lnTo>
                  <a:pt x="0" y="0"/>
                </a:lnTo>
                <a:close/>
              </a:path>
            </a:pathLst>
          </a:custGeom>
          <a:solidFill>
            <a:schemeClr val="bg1"/>
          </a:solidFill>
          <a:ln w="28575" cap="rnd" cmpd="sng">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0"/>
          <p:cNvSpPr>
            <a:spLocks noChangeAspect="1"/>
          </p:cNvSpPr>
          <p:nvPr/>
        </p:nvSpPr>
        <p:spPr>
          <a:xfrm>
            <a:off x="2457769" y="3978232"/>
            <a:ext cx="361635" cy="360040"/>
          </a:xfrm>
          <a:custGeom>
            <a:avLst/>
            <a:gdLst>
              <a:gd name="connsiteX0" fmla="*/ 0 w 535781"/>
              <a:gd name="connsiteY0" fmla="*/ 0 h 531019"/>
              <a:gd name="connsiteX1" fmla="*/ 219075 w 535781"/>
              <a:gd name="connsiteY1" fmla="*/ 519112 h 531019"/>
              <a:gd name="connsiteX2" fmla="*/ 280988 w 535781"/>
              <a:gd name="connsiteY2" fmla="*/ 354806 h 531019"/>
              <a:gd name="connsiteX3" fmla="*/ 473869 w 535781"/>
              <a:gd name="connsiteY3" fmla="*/ 531019 h 531019"/>
              <a:gd name="connsiteX4" fmla="*/ 535781 w 535781"/>
              <a:gd name="connsiteY4" fmla="*/ 452437 h 531019"/>
              <a:gd name="connsiteX5" fmla="*/ 361950 w 535781"/>
              <a:gd name="connsiteY5" fmla="*/ 273844 h 531019"/>
              <a:gd name="connsiteX6" fmla="*/ 507206 w 535781"/>
              <a:gd name="connsiteY6" fmla="*/ 202406 h 531019"/>
              <a:gd name="connsiteX7" fmla="*/ 0 w 535781"/>
              <a:gd name="connsiteY7" fmla="*/ 0 h 531019"/>
              <a:gd name="connsiteX0" fmla="*/ 0 w 535781"/>
              <a:gd name="connsiteY0" fmla="*/ 0 h 538163"/>
              <a:gd name="connsiteX1" fmla="*/ 219075 w 535781"/>
              <a:gd name="connsiteY1" fmla="*/ 519112 h 538163"/>
              <a:gd name="connsiteX2" fmla="*/ 280988 w 535781"/>
              <a:gd name="connsiteY2" fmla="*/ 354806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6712 w 535781"/>
              <a:gd name="connsiteY5" fmla="*/ 273844 h 538163"/>
              <a:gd name="connsiteX6" fmla="*/ 507206 w 535781"/>
              <a:gd name="connsiteY6" fmla="*/ 202406 h 538163"/>
              <a:gd name="connsiteX7" fmla="*/ 0 w 535781"/>
              <a:gd name="connsiteY7" fmla="*/ 0 h 538163"/>
              <a:gd name="connsiteX0" fmla="*/ 0 w 540543"/>
              <a:gd name="connsiteY0" fmla="*/ 0 h 538163"/>
              <a:gd name="connsiteX1" fmla="*/ 219075 w 540543"/>
              <a:gd name="connsiteY1" fmla="*/ 519112 h 538163"/>
              <a:gd name="connsiteX2" fmla="*/ 285750 w 540543"/>
              <a:gd name="connsiteY2" fmla="*/ 350043 h 538163"/>
              <a:gd name="connsiteX3" fmla="*/ 461963 w 540543"/>
              <a:gd name="connsiteY3" fmla="*/ 538163 h 538163"/>
              <a:gd name="connsiteX4" fmla="*/ 540543 w 540543"/>
              <a:gd name="connsiteY4" fmla="*/ 452437 h 538163"/>
              <a:gd name="connsiteX5" fmla="*/ 366712 w 540543"/>
              <a:gd name="connsiteY5" fmla="*/ 273844 h 538163"/>
              <a:gd name="connsiteX6" fmla="*/ 507206 w 540543"/>
              <a:gd name="connsiteY6" fmla="*/ 202406 h 538163"/>
              <a:gd name="connsiteX7" fmla="*/ 0 w 540543"/>
              <a:gd name="connsiteY7"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543" h="538163">
                <a:moveTo>
                  <a:pt x="0" y="0"/>
                </a:moveTo>
                <a:lnTo>
                  <a:pt x="219075" y="519112"/>
                </a:lnTo>
                <a:lnTo>
                  <a:pt x="285750" y="350043"/>
                </a:lnTo>
                <a:lnTo>
                  <a:pt x="461963" y="538163"/>
                </a:lnTo>
                <a:lnTo>
                  <a:pt x="540543" y="452437"/>
                </a:lnTo>
                <a:lnTo>
                  <a:pt x="366712" y="273844"/>
                </a:lnTo>
                <a:lnTo>
                  <a:pt x="507206" y="202406"/>
                </a:lnTo>
                <a:lnTo>
                  <a:pt x="0" y="0"/>
                </a:lnTo>
                <a:close/>
              </a:path>
            </a:pathLst>
          </a:custGeom>
          <a:solidFill>
            <a:schemeClr val="bg1"/>
          </a:solidFill>
          <a:ln w="28575" cap="rnd" cmpd="sng">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493" b="805"/>
          <a:stretch/>
        </p:blipFill>
        <p:spPr>
          <a:xfrm>
            <a:off x="8755461" y="1772816"/>
            <a:ext cx="3173187" cy="3932910"/>
          </a:xfrm>
          <a:prstGeom prst="rect">
            <a:avLst/>
          </a:prstGeom>
        </p:spPr>
      </p:pic>
      <p:sp>
        <p:nvSpPr>
          <p:cNvPr id="11" name="右矢印 10"/>
          <p:cNvSpPr/>
          <p:nvPr/>
        </p:nvSpPr>
        <p:spPr>
          <a:xfrm>
            <a:off x="7515112" y="3177132"/>
            <a:ext cx="1389200" cy="7667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a:solidFill>
                  <a:schemeClr val="tx1"/>
                </a:solidFill>
              </a:rPr>
              <a:t>Dualize</a:t>
            </a:r>
            <a:endParaRPr kumimoji="1" lang="ja-JP" altLang="en-US">
              <a:solidFill>
                <a:schemeClr val="tx1"/>
              </a:solidFill>
            </a:endParaRPr>
          </a:p>
        </p:txBody>
      </p:sp>
      <p:cxnSp>
        <p:nvCxnSpPr>
          <p:cNvPr id="12" name="Straight Connector 8"/>
          <p:cNvCxnSpPr/>
          <p:nvPr/>
        </p:nvCxnSpPr>
        <p:spPr>
          <a:xfrm>
            <a:off x="3431704" y="3560502"/>
            <a:ext cx="521977" cy="0"/>
          </a:xfrm>
          <a:prstGeom prst="line">
            <a:avLst/>
          </a:prstGeom>
          <a:ln w="127000" cap="rnd">
            <a:solidFill>
              <a:srgbClr val="000000"/>
            </a:solidFill>
            <a:prstDash val="sysDot"/>
            <a:round/>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063552" y="1556792"/>
            <a:ext cx="1911025" cy="400110"/>
          </a:xfrm>
          <a:prstGeom prst="rect">
            <a:avLst/>
          </a:prstGeom>
          <a:noFill/>
        </p:spPr>
        <p:txBody>
          <a:bodyPr wrap="none" rtlCol="0">
            <a:spAutoFit/>
          </a:bodyPr>
          <a:lstStyle/>
          <a:p>
            <a:r>
              <a:rPr kumimoji="1" lang="en-US" altLang="ja-JP" sz="2000">
                <a:solidFill>
                  <a:schemeClr val="accent2">
                    <a:lumMod val="50000"/>
                  </a:schemeClr>
                </a:solidFill>
              </a:rPr>
              <a:t>1. User interface</a:t>
            </a:r>
            <a:endParaRPr kumimoji="1" lang="ja-JP" altLang="en-US" sz="2000">
              <a:solidFill>
                <a:schemeClr val="accent2">
                  <a:lumMod val="50000"/>
                </a:schemeClr>
              </a:solidFill>
            </a:endParaRPr>
          </a:p>
        </p:txBody>
      </p:sp>
      <p:sp>
        <p:nvSpPr>
          <p:cNvPr id="16" name="テキスト ボックス 15"/>
          <p:cNvSpPr txBox="1"/>
          <p:nvPr/>
        </p:nvSpPr>
        <p:spPr>
          <a:xfrm>
            <a:off x="7464152" y="1772816"/>
            <a:ext cx="1474457" cy="400110"/>
          </a:xfrm>
          <a:prstGeom prst="rect">
            <a:avLst/>
          </a:prstGeom>
          <a:noFill/>
        </p:spPr>
        <p:txBody>
          <a:bodyPr wrap="none" rtlCol="0">
            <a:spAutoFit/>
          </a:bodyPr>
          <a:lstStyle/>
          <a:p>
            <a:r>
              <a:rPr kumimoji="1" lang="en-US" altLang="ja-JP" sz="2000">
                <a:solidFill>
                  <a:schemeClr val="accent1">
                    <a:lumMod val="50000"/>
                  </a:schemeClr>
                </a:solidFill>
              </a:rPr>
              <a:t>2. Algorithm</a:t>
            </a:r>
            <a:endParaRPr kumimoji="1" lang="ja-JP" altLang="en-US" sz="2000">
              <a:solidFill>
                <a:schemeClr val="accent1">
                  <a:lumMod val="50000"/>
                </a:schemeClr>
              </a:solidFill>
            </a:endParaRPr>
          </a:p>
        </p:txBody>
      </p:sp>
      <p:sp>
        <p:nvSpPr>
          <p:cNvPr id="14" name="角丸四角形 13"/>
          <p:cNvSpPr/>
          <p:nvPr/>
        </p:nvSpPr>
        <p:spPr>
          <a:xfrm>
            <a:off x="4223792" y="1772816"/>
            <a:ext cx="7704856" cy="4176464"/>
          </a:xfrm>
          <a:prstGeom prst="roundRect">
            <a:avLst>
              <a:gd name="adj" fmla="val 9749"/>
            </a:avLst>
          </a:prstGeom>
          <a:no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179601" y="1739014"/>
            <a:ext cx="7800654" cy="4260411"/>
          </a:xfrm>
          <a:prstGeom prst="rect">
            <a:avLst/>
          </a:prstGeom>
          <a:solidFill>
            <a:srgbClr val="FFFF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 name="Picture 5"/>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493" b="805"/>
          <a:stretch/>
        </p:blipFill>
        <p:spPr>
          <a:xfrm>
            <a:off x="4209273" y="1772816"/>
            <a:ext cx="3182871" cy="3932910"/>
          </a:xfrm>
          <a:prstGeom prst="rect">
            <a:avLst/>
          </a:prstGeom>
        </p:spPr>
      </p:pic>
      <p:sp>
        <p:nvSpPr>
          <p:cNvPr id="3" name="角丸四角形 2"/>
          <p:cNvSpPr/>
          <p:nvPr/>
        </p:nvSpPr>
        <p:spPr>
          <a:xfrm>
            <a:off x="479376" y="1556792"/>
            <a:ext cx="6912768" cy="4176464"/>
          </a:xfrm>
          <a:prstGeom prst="roundRect">
            <a:avLst>
              <a:gd name="adj" fmla="val 9749"/>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17732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4" grpId="0" animBg="1"/>
      <p:bldP spid="17"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a:t>3 tools for creating sheets</a:t>
            </a:r>
            <a:endParaRPr kumimoji="1" lang="ja-JP" altLang="en-US"/>
          </a:p>
        </p:txBody>
      </p:sp>
      <p:sp>
        <p:nvSpPr>
          <p:cNvPr id="3" name="スライド番号プレースホルダー 2"/>
          <p:cNvSpPr>
            <a:spLocks noGrp="1"/>
          </p:cNvSpPr>
          <p:nvPr>
            <p:ph type="sldNum" sz="quarter" idx="12"/>
          </p:nvPr>
        </p:nvSpPr>
        <p:spPr/>
        <p:txBody>
          <a:bodyPr/>
          <a:lstStyle/>
          <a:p>
            <a:fld id="{7864C3F1-C0C4-453F-8E15-C5026B091930}" type="slidenum">
              <a:rPr lang="it-IT" smtClean="0"/>
              <a:t>11</a:t>
            </a:fld>
            <a:endParaRPr lang="it-IT"/>
          </a:p>
        </p:txBody>
      </p:sp>
      <p:sp>
        <p:nvSpPr>
          <p:cNvPr id="5" name="テキスト ボックス 4"/>
          <p:cNvSpPr txBox="1"/>
          <p:nvPr/>
        </p:nvSpPr>
        <p:spPr>
          <a:xfrm>
            <a:off x="5141165" y="2924944"/>
            <a:ext cx="1909672" cy="461665"/>
          </a:xfrm>
          <a:prstGeom prst="rect">
            <a:avLst/>
          </a:prstGeom>
          <a:noFill/>
        </p:spPr>
        <p:txBody>
          <a:bodyPr wrap="none" rtlCol="0">
            <a:spAutoFit/>
          </a:bodyPr>
          <a:lstStyle/>
          <a:p>
            <a:pPr algn="ctr"/>
            <a:r>
              <a:rPr kumimoji="1" lang="en-US" altLang="ja-JP" sz="2400" i="1"/>
              <a:t>Freeform</a:t>
            </a:r>
            <a:r>
              <a:rPr kumimoji="1" lang="en-US" altLang="ja-JP" sz="2400"/>
              <a:t> tool</a:t>
            </a:r>
            <a:endParaRPr kumimoji="1" lang="ja-JP" altLang="en-US" sz="2400"/>
          </a:p>
        </p:txBody>
      </p:sp>
      <p:sp>
        <p:nvSpPr>
          <p:cNvPr id="6" name="テキスト ボックス 5"/>
          <p:cNvSpPr txBox="1"/>
          <p:nvPr/>
        </p:nvSpPr>
        <p:spPr>
          <a:xfrm>
            <a:off x="2243607" y="5650212"/>
            <a:ext cx="1998339" cy="461665"/>
          </a:xfrm>
          <a:prstGeom prst="rect">
            <a:avLst/>
          </a:prstGeom>
          <a:noFill/>
        </p:spPr>
        <p:txBody>
          <a:bodyPr wrap="none" rtlCol="0">
            <a:spAutoFit/>
          </a:bodyPr>
          <a:lstStyle/>
          <a:p>
            <a:pPr algn="ctr"/>
            <a:r>
              <a:rPr kumimoji="1" lang="en-US" altLang="ja-JP" sz="2400" i="1"/>
              <a:t>2D Sketch </a:t>
            </a:r>
            <a:r>
              <a:rPr kumimoji="1" lang="en-US" altLang="ja-JP" sz="2400"/>
              <a:t>tool</a:t>
            </a:r>
            <a:endParaRPr kumimoji="1" lang="ja-JP" altLang="en-US" sz="2400"/>
          </a:p>
        </p:txBody>
      </p:sp>
      <p:sp>
        <p:nvSpPr>
          <p:cNvPr id="7" name="テキスト ボックス 6"/>
          <p:cNvSpPr txBox="1"/>
          <p:nvPr/>
        </p:nvSpPr>
        <p:spPr>
          <a:xfrm>
            <a:off x="7791044" y="5650212"/>
            <a:ext cx="1776673" cy="461665"/>
          </a:xfrm>
          <a:prstGeom prst="rect">
            <a:avLst/>
          </a:prstGeom>
          <a:noFill/>
        </p:spPr>
        <p:txBody>
          <a:bodyPr wrap="none" rtlCol="0">
            <a:spAutoFit/>
          </a:bodyPr>
          <a:lstStyle/>
          <a:p>
            <a:pPr algn="ctr"/>
            <a:r>
              <a:rPr kumimoji="1" lang="en-US" altLang="ja-JP" sz="2400" i="1"/>
              <a:t>Cylinder </a:t>
            </a:r>
            <a:r>
              <a:rPr kumimoji="1" lang="en-US" altLang="ja-JP" sz="2400"/>
              <a:t>tool</a:t>
            </a:r>
            <a:endParaRPr kumimoji="1" lang="ja-JP" altLang="en-US" sz="2400"/>
          </a:p>
        </p:txBody>
      </p:sp>
      <p:grpSp>
        <p:nvGrpSpPr>
          <p:cNvPr id="50" name="図形グループ 49"/>
          <p:cNvGrpSpPr/>
          <p:nvPr/>
        </p:nvGrpSpPr>
        <p:grpSpPr>
          <a:xfrm>
            <a:off x="4194425" y="1412776"/>
            <a:ext cx="3803151" cy="1656184"/>
            <a:chOff x="5609905" y="1412776"/>
            <a:chExt cx="3803151" cy="1656184"/>
          </a:xfrm>
        </p:grpSpPr>
        <p:grpSp>
          <p:nvGrpSpPr>
            <p:cNvPr id="48" name="図形グループ 47"/>
            <p:cNvGrpSpPr/>
            <p:nvPr/>
          </p:nvGrpSpPr>
          <p:grpSpPr>
            <a:xfrm>
              <a:off x="5609905" y="1428461"/>
              <a:ext cx="1621679" cy="1624814"/>
              <a:chOff x="5609905" y="1428461"/>
              <a:chExt cx="1621679" cy="1624814"/>
            </a:xfrm>
          </p:grpSpPr>
          <p:pic>
            <p:nvPicPr>
              <p:cNvPr id="9"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905" y="1428461"/>
                <a:ext cx="1621679" cy="1624814"/>
              </a:xfrm>
              <a:prstGeom prst="rect">
                <a:avLst/>
              </a:prstGeom>
            </p:spPr>
          </p:pic>
          <p:sp>
            <p:nvSpPr>
              <p:cNvPr id="12" name="Freeform 16"/>
              <p:cNvSpPr>
                <a:spLocks noChangeAspect="1"/>
              </p:cNvSpPr>
              <p:nvPr/>
            </p:nvSpPr>
            <p:spPr>
              <a:xfrm>
                <a:off x="6700847" y="2034594"/>
                <a:ext cx="215390" cy="214441"/>
              </a:xfrm>
              <a:custGeom>
                <a:avLst/>
                <a:gdLst>
                  <a:gd name="connsiteX0" fmla="*/ 0 w 535781"/>
                  <a:gd name="connsiteY0" fmla="*/ 0 h 531019"/>
                  <a:gd name="connsiteX1" fmla="*/ 219075 w 535781"/>
                  <a:gd name="connsiteY1" fmla="*/ 519112 h 531019"/>
                  <a:gd name="connsiteX2" fmla="*/ 280988 w 535781"/>
                  <a:gd name="connsiteY2" fmla="*/ 354806 h 531019"/>
                  <a:gd name="connsiteX3" fmla="*/ 473869 w 535781"/>
                  <a:gd name="connsiteY3" fmla="*/ 531019 h 531019"/>
                  <a:gd name="connsiteX4" fmla="*/ 535781 w 535781"/>
                  <a:gd name="connsiteY4" fmla="*/ 452437 h 531019"/>
                  <a:gd name="connsiteX5" fmla="*/ 361950 w 535781"/>
                  <a:gd name="connsiteY5" fmla="*/ 273844 h 531019"/>
                  <a:gd name="connsiteX6" fmla="*/ 507206 w 535781"/>
                  <a:gd name="connsiteY6" fmla="*/ 202406 h 531019"/>
                  <a:gd name="connsiteX7" fmla="*/ 0 w 535781"/>
                  <a:gd name="connsiteY7" fmla="*/ 0 h 531019"/>
                  <a:gd name="connsiteX0" fmla="*/ 0 w 535781"/>
                  <a:gd name="connsiteY0" fmla="*/ 0 h 538163"/>
                  <a:gd name="connsiteX1" fmla="*/ 219075 w 535781"/>
                  <a:gd name="connsiteY1" fmla="*/ 519112 h 538163"/>
                  <a:gd name="connsiteX2" fmla="*/ 280988 w 535781"/>
                  <a:gd name="connsiteY2" fmla="*/ 354806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6712 w 535781"/>
                  <a:gd name="connsiteY5" fmla="*/ 273844 h 538163"/>
                  <a:gd name="connsiteX6" fmla="*/ 507206 w 535781"/>
                  <a:gd name="connsiteY6" fmla="*/ 202406 h 538163"/>
                  <a:gd name="connsiteX7" fmla="*/ 0 w 535781"/>
                  <a:gd name="connsiteY7" fmla="*/ 0 h 538163"/>
                  <a:gd name="connsiteX0" fmla="*/ 0 w 540543"/>
                  <a:gd name="connsiteY0" fmla="*/ 0 h 538163"/>
                  <a:gd name="connsiteX1" fmla="*/ 219075 w 540543"/>
                  <a:gd name="connsiteY1" fmla="*/ 519112 h 538163"/>
                  <a:gd name="connsiteX2" fmla="*/ 285750 w 540543"/>
                  <a:gd name="connsiteY2" fmla="*/ 350043 h 538163"/>
                  <a:gd name="connsiteX3" fmla="*/ 461963 w 540543"/>
                  <a:gd name="connsiteY3" fmla="*/ 538163 h 538163"/>
                  <a:gd name="connsiteX4" fmla="*/ 540543 w 540543"/>
                  <a:gd name="connsiteY4" fmla="*/ 452437 h 538163"/>
                  <a:gd name="connsiteX5" fmla="*/ 366712 w 540543"/>
                  <a:gd name="connsiteY5" fmla="*/ 273844 h 538163"/>
                  <a:gd name="connsiteX6" fmla="*/ 507206 w 540543"/>
                  <a:gd name="connsiteY6" fmla="*/ 202406 h 538163"/>
                  <a:gd name="connsiteX7" fmla="*/ 0 w 540543"/>
                  <a:gd name="connsiteY7"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543" h="538163">
                    <a:moveTo>
                      <a:pt x="0" y="0"/>
                    </a:moveTo>
                    <a:lnTo>
                      <a:pt x="219075" y="519112"/>
                    </a:lnTo>
                    <a:lnTo>
                      <a:pt x="285750" y="350043"/>
                    </a:lnTo>
                    <a:lnTo>
                      <a:pt x="461963" y="538163"/>
                    </a:lnTo>
                    <a:lnTo>
                      <a:pt x="540543" y="452437"/>
                    </a:lnTo>
                    <a:lnTo>
                      <a:pt x="366712" y="273844"/>
                    </a:lnTo>
                    <a:lnTo>
                      <a:pt x="507206" y="202406"/>
                    </a:lnTo>
                    <a:lnTo>
                      <a:pt x="0" y="0"/>
                    </a:lnTo>
                    <a:close/>
                  </a:path>
                </a:pathLst>
              </a:custGeom>
              <a:solidFill>
                <a:schemeClr val="bg1"/>
              </a:solid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Arrow Connector 34"/>
            <p:cNvCxnSpPr/>
            <p:nvPr/>
          </p:nvCxnSpPr>
          <p:spPr>
            <a:xfrm>
              <a:off x="7303459" y="2360615"/>
              <a:ext cx="322743" cy="0"/>
            </a:xfrm>
            <a:prstGeom prst="straightConnector1">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図形グループ 48"/>
            <p:cNvGrpSpPr/>
            <p:nvPr/>
          </p:nvGrpSpPr>
          <p:grpSpPr>
            <a:xfrm>
              <a:off x="7697275" y="1412776"/>
              <a:ext cx="1715781" cy="1656184"/>
              <a:chOff x="7697275" y="1412776"/>
              <a:chExt cx="1715781" cy="1656184"/>
            </a:xfrm>
          </p:grpSpPr>
          <p:pic>
            <p:nvPicPr>
              <p:cNvPr id="10"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7275" y="1412776"/>
                <a:ext cx="1715781" cy="1656184"/>
              </a:xfrm>
              <a:prstGeom prst="rect">
                <a:avLst/>
              </a:prstGeom>
            </p:spPr>
          </p:pic>
          <p:sp>
            <p:nvSpPr>
              <p:cNvPr id="21" name="Freeform 39"/>
              <p:cNvSpPr>
                <a:spLocks noChangeAspect="1"/>
              </p:cNvSpPr>
              <p:nvPr/>
            </p:nvSpPr>
            <p:spPr>
              <a:xfrm>
                <a:off x="8696356" y="1838344"/>
                <a:ext cx="215390" cy="214441"/>
              </a:xfrm>
              <a:custGeom>
                <a:avLst/>
                <a:gdLst>
                  <a:gd name="connsiteX0" fmla="*/ 0 w 535781"/>
                  <a:gd name="connsiteY0" fmla="*/ 0 h 531019"/>
                  <a:gd name="connsiteX1" fmla="*/ 219075 w 535781"/>
                  <a:gd name="connsiteY1" fmla="*/ 519112 h 531019"/>
                  <a:gd name="connsiteX2" fmla="*/ 280988 w 535781"/>
                  <a:gd name="connsiteY2" fmla="*/ 354806 h 531019"/>
                  <a:gd name="connsiteX3" fmla="*/ 473869 w 535781"/>
                  <a:gd name="connsiteY3" fmla="*/ 531019 h 531019"/>
                  <a:gd name="connsiteX4" fmla="*/ 535781 w 535781"/>
                  <a:gd name="connsiteY4" fmla="*/ 452437 h 531019"/>
                  <a:gd name="connsiteX5" fmla="*/ 361950 w 535781"/>
                  <a:gd name="connsiteY5" fmla="*/ 273844 h 531019"/>
                  <a:gd name="connsiteX6" fmla="*/ 507206 w 535781"/>
                  <a:gd name="connsiteY6" fmla="*/ 202406 h 531019"/>
                  <a:gd name="connsiteX7" fmla="*/ 0 w 535781"/>
                  <a:gd name="connsiteY7" fmla="*/ 0 h 531019"/>
                  <a:gd name="connsiteX0" fmla="*/ 0 w 535781"/>
                  <a:gd name="connsiteY0" fmla="*/ 0 h 538163"/>
                  <a:gd name="connsiteX1" fmla="*/ 219075 w 535781"/>
                  <a:gd name="connsiteY1" fmla="*/ 519112 h 538163"/>
                  <a:gd name="connsiteX2" fmla="*/ 280988 w 535781"/>
                  <a:gd name="connsiteY2" fmla="*/ 354806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6712 w 535781"/>
                  <a:gd name="connsiteY5" fmla="*/ 273844 h 538163"/>
                  <a:gd name="connsiteX6" fmla="*/ 507206 w 535781"/>
                  <a:gd name="connsiteY6" fmla="*/ 202406 h 538163"/>
                  <a:gd name="connsiteX7" fmla="*/ 0 w 535781"/>
                  <a:gd name="connsiteY7" fmla="*/ 0 h 538163"/>
                  <a:gd name="connsiteX0" fmla="*/ 0 w 540543"/>
                  <a:gd name="connsiteY0" fmla="*/ 0 h 538163"/>
                  <a:gd name="connsiteX1" fmla="*/ 219075 w 540543"/>
                  <a:gd name="connsiteY1" fmla="*/ 519112 h 538163"/>
                  <a:gd name="connsiteX2" fmla="*/ 285750 w 540543"/>
                  <a:gd name="connsiteY2" fmla="*/ 350043 h 538163"/>
                  <a:gd name="connsiteX3" fmla="*/ 461963 w 540543"/>
                  <a:gd name="connsiteY3" fmla="*/ 538163 h 538163"/>
                  <a:gd name="connsiteX4" fmla="*/ 540543 w 540543"/>
                  <a:gd name="connsiteY4" fmla="*/ 452437 h 538163"/>
                  <a:gd name="connsiteX5" fmla="*/ 366712 w 540543"/>
                  <a:gd name="connsiteY5" fmla="*/ 273844 h 538163"/>
                  <a:gd name="connsiteX6" fmla="*/ 507206 w 540543"/>
                  <a:gd name="connsiteY6" fmla="*/ 202406 h 538163"/>
                  <a:gd name="connsiteX7" fmla="*/ 0 w 540543"/>
                  <a:gd name="connsiteY7"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543" h="538163">
                    <a:moveTo>
                      <a:pt x="0" y="0"/>
                    </a:moveTo>
                    <a:lnTo>
                      <a:pt x="219075" y="519112"/>
                    </a:lnTo>
                    <a:lnTo>
                      <a:pt x="285750" y="350043"/>
                    </a:lnTo>
                    <a:lnTo>
                      <a:pt x="461963" y="538163"/>
                    </a:lnTo>
                    <a:lnTo>
                      <a:pt x="540543" y="452437"/>
                    </a:lnTo>
                    <a:lnTo>
                      <a:pt x="366712" y="273844"/>
                    </a:lnTo>
                    <a:lnTo>
                      <a:pt x="507206" y="202406"/>
                    </a:lnTo>
                    <a:lnTo>
                      <a:pt x="0" y="0"/>
                    </a:lnTo>
                    <a:close/>
                  </a:path>
                </a:pathLst>
              </a:custGeom>
              <a:solidFill>
                <a:schemeClr val="bg1"/>
              </a:solid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図形グループ 51"/>
          <p:cNvGrpSpPr/>
          <p:nvPr/>
        </p:nvGrpSpPr>
        <p:grpSpPr>
          <a:xfrm>
            <a:off x="6744072" y="4083884"/>
            <a:ext cx="3870617" cy="1598419"/>
            <a:chOff x="5663952" y="4764404"/>
            <a:chExt cx="3870617" cy="1598419"/>
          </a:xfrm>
        </p:grpSpPr>
        <p:pic>
          <p:nvPicPr>
            <p:cNvPr id="35"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977" y="4764404"/>
              <a:ext cx="1842592" cy="1598419"/>
            </a:xfrm>
            <a:prstGeom prst="rect">
              <a:avLst/>
            </a:prstGeom>
          </p:spPr>
        </p:pic>
        <p:cxnSp>
          <p:nvCxnSpPr>
            <p:cNvPr id="37" name="Straight Arrow Connector 12"/>
            <p:cNvCxnSpPr/>
            <p:nvPr/>
          </p:nvCxnSpPr>
          <p:spPr>
            <a:xfrm>
              <a:off x="7285617" y="5635073"/>
              <a:ext cx="340585" cy="0"/>
            </a:xfrm>
            <a:prstGeom prst="straightConnector1">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図形グループ 46"/>
            <p:cNvGrpSpPr/>
            <p:nvPr/>
          </p:nvGrpSpPr>
          <p:grpSpPr>
            <a:xfrm>
              <a:off x="5663952" y="4962800"/>
              <a:ext cx="1601587" cy="1310613"/>
              <a:chOff x="2783632" y="4962800"/>
              <a:chExt cx="1601587" cy="1310613"/>
            </a:xfrm>
          </p:grpSpPr>
          <p:pic>
            <p:nvPicPr>
              <p:cNvPr id="38" name="Picture 19"/>
              <p:cNvPicPr>
                <a:picLocks noChangeAspect="1"/>
              </p:cNvPicPr>
              <p:nvPr/>
            </p:nvPicPr>
            <p:blipFill>
              <a:blip r:embed="rId6"/>
              <a:stretch>
                <a:fillRect/>
              </a:stretch>
            </p:blipFill>
            <p:spPr>
              <a:xfrm>
                <a:off x="2783632" y="4962800"/>
                <a:ext cx="1601587" cy="1310613"/>
              </a:xfrm>
              <a:prstGeom prst="rect">
                <a:avLst/>
              </a:prstGeom>
            </p:spPr>
          </p:pic>
          <p:sp>
            <p:nvSpPr>
              <p:cNvPr id="39" name="Freeform 9"/>
              <p:cNvSpPr>
                <a:spLocks noChangeAspect="1"/>
              </p:cNvSpPr>
              <p:nvPr/>
            </p:nvSpPr>
            <p:spPr>
              <a:xfrm>
                <a:off x="4058258" y="5901228"/>
                <a:ext cx="227298" cy="226296"/>
              </a:xfrm>
              <a:custGeom>
                <a:avLst/>
                <a:gdLst>
                  <a:gd name="connsiteX0" fmla="*/ 0 w 535781"/>
                  <a:gd name="connsiteY0" fmla="*/ 0 h 531019"/>
                  <a:gd name="connsiteX1" fmla="*/ 219075 w 535781"/>
                  <a:gd name="connsiteY1" fmla="*/ 519112 h 531019"/>
                  <a:gd name="connsiteX2" fmla="*/ 280988 w 535781"/>
                  <a:gd name="connsiteY2" fmla="*/ 354806 h 531019"/>
                  <a:gd name="connsiteX3" fmla="*/ 473869 w 535781"/>
                  <a:gd name="connsiteY3" fmla="*/ 531019 h 531019"/>
                  <a:gd name="connsiteX4" fmla="*/ 535781 w 535781"/>
                  <a:gd name="connsiteY4" fmla="*/ 452437 h 531019"/>
                  <a:gd name="connsiteX5" fmla="*/ 361950 w 535781"/>
                  <a:gd name="connsiteY5" fmla="*/ 273844 h 531019"/>
                  <a:gd name="connsiteX6" fmla="*/ 507206 w 535781"/>
                  <a:gd name="connsiteY6" fmla="*/ 202406 h 531019"/>
                  <a:gd name="connsiteX7" fmla="*/ 0 w 535781"/>
                  <a:gd name="connsiteY7" fmla="*/ 0 h 531019"/>
                  <a:gd name="connsiteX0" fmla="*/ 0 w 535781"/>
                  <a:gd name="connsiteY0" fmla="*/ 0 h 538163"/>
                  <a:gd name="connsiteX1" fmla="*/ 219075 w 535781"/>
                  <a:gd name="connsiteY1" fmla="*/ 519112 h 538163"/>
                  <a:gd name="connsiteX2" fmla="*/ 280988 w 535781"/>
                  <a:gd name="connsiteY2" fmla="*/ 354806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6712 w 535781"/>
                  <a:gd name="connsiteY5" fmla="*/ 273844 h 538163"/>
                  <a:gd name="connsiteX6" fmla="*/ 507206 w 535781"/>
                  <a:gd name="connsiteY6" fmla="*/ 202406 h 538163"/>
                  <a:gd name="connsiteX7" fmla="*/ 0 w 535781"/>
                  <a:gd name="connsiteY7" fmla="*/ 0 h 538163"/>
                  <a:gd name="connsiteX0" fmla="*/ 0 w 540543"/>
                  <a:gd name="connsiteY0" fmla="*/ 0 h 538163"/>
                  <a:gd name="connsiteX1" fmla="*/ 219075 w 540543"/>
                  <a:gd name="connsiteY1" fmla="*/ 519112 h 538163"/>
                  <a:gd name="connsiteX2" fmla="*/ 285750 w 540543"/>
                  <a:gd name="connsiteY2" fmla="*/ 350043 h 538163"/>
                  <a:gd name="connsiteX3" fmla="*/ 461963 w 540543"/>
                  <a:gd name="connsiteY3" fmla="*/ 538163 h 538163"/>
                  <a:gd name="connsiteX4" fmla="*/ 540543 w 540543"/>
                  <a:gd name="connsiteY4" fmla="*/ 452437 h 538163"/>
                  <a:gd name="connsiteX5" fmla="*/ 366712 w 540543"/>
                  <a:gd name="connsiteY5" fmla="*/ 273844 h 538163"/>
                  <a:gd name="connsiteX6" fmla="*/ 507206 w 540543"/>
                  <a:gd name="connsiteY6" fmla="*/ 202406 h 538163"/>
                  <a:gd name="connsiteX7" fmla="*/ 0 w 540543"/>
                  <a:gd name="connsiteY7"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543" h="538163">
                    <a:moveTo>
                      <a:pt x="0" y="0"/>
                    </a:moveTo>
                    <a:lnTo>
                      <a:pt x="219075" y="519112"/>
                    </a:lnTo>
                    <a:lnTo>
                      <a:pt x="285750" y="350043"/>
                    </a:lnTo>
                    <a:lnTo>
                      <a:pt x="461963" y="538163"/>
                    </a:lnTo>
                    <a:lnTo>
                      <a:pt x="540543" y="452437"/>
                    </a:lnTo>
                    <a:lnTo>
                      <a:pt x="366712" y="273844"/>
                    </a:lnTo>
                    <a:lnTo>
                      <a:pt x="507206" y="202406"/>
                    </a:lnTo>
                    <a:lnTo>
                      <a:pt x="0" y="0"/>
                    </a:lnTo>
                    <a:close/>
                  </a:path>
                </a:pathLst>
              </a:custGeom>
              <a:solidFill>
                <a:schemeClr val="bg1"/>
              </a:solid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図形グループ 50"/>
          <p:cNvGrpSpPr/>
          <p:nvPr/>
        </p:nvGrpSpPr>
        <p:grpSpPr>
          <a:xfrm>
            <a:off x="1271464" y="4077072"/>
            <a:ext cx="3942625" cy="1612043"/>
            <a:chOff x="5591944" y="3126001"/>
            <a:chExt cx="3942625" cy="1612043"/>
          </a:xfrm>
        </p:grpSpPr>
        <p:pic>
          <p:nvPicPr>
            <p:cNvPr id="41"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5889" y="3126001"/>
              <a:ext cx="1808680" cy="1598420"/>
            </a:xfrm>
            <a:prstGeom prst="rect">
              <a:avLst/>
            </a:prstGeom>
          </p:spPr>
        </p:pic>
        <p:cxnSp>
          <p:nvCxnSpPr>
            <p:cNvPr id="43" name="Straight Arrow Connector 13"/>
            <p:cNvCxnSpPr/>
            <p:nvPr/>
          </p:nvCxnSpPr>
          <p:spPr>
            <a:xfrm>
              <a:off x="7285617" y="4041009"/>
              <a:ext cx="340585" cy="0"/>
            </a:xfrm>
            <a:prstGeom prst="straightConnector1">
              <a:avLst/>
            </a:prstGeom>
            <a:ln w="57150" cap="flat">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図形グループ 45"/>
            <p:cNvGrpSpPr/>
            <p:nvPr/>
          </p:nvGrpSpPr>
          <p:grpSpPr>
            <a:xfrm>
              <a:off x="5591944" y="3378335"/>
              <a:ext cx="1642819" cy="1359709"/>
              <a:chOff x="2711624" y="3378335"/>
              <a:chExt cx="1642819" cy="1359709"/>
            </a:xfrm>
          </p:grpSpPr>
          <p:pic>
            <p:nvPicPr>
              <p:cNvPr id="44" name="Picture 20"/>
              <p:cNvPicPr>
                <a:picLocks noChangeAspect="1"/>
              </p:cNvPicPr>
              <p:nvPr/>
            </p:nvPicPr>
            <p:blipFill>
              <a:blip r:embed="rId8"/>
              <a:stretch>
                <a:fillRect/>
              </a:stretch>
            </p:blipFill>
            <p:spPr>
              <a:xfrm>
                <a:off x="2711624" y="3378335"/>
                <a:ext cx="1548229" cy="1246561"/>
              </a:xfrm>
              <a:prstGeom prst="rect">
                <a:avLst/>
              </a:prstGeom>
            </p:spPr>
          </p:pic>
          <p:sp>
            <p:nvSpPr>
              <p:cNvPr id="45" name="Freeform 14"/>
              <p:cNvSpPr>
                <a:spLocks noChangeAspect="1"/>
              </p:cNvSpPr>
              <p:nvPr/>
            </p:nvSpPr>
            <p:spPr>
              <a:xfrm>
                <a:off x="4127145" y="4511748"/>
                <a:ext cx="227298" cy="226296"/>
              </a:xfrm>
              <a:custGeom>
                <a:avLst/>
                <a:gdLst>
                  <a:gd name="connsiteX0" fmla="*/ 0 w 535781"/>
                  <a:gd name="connsiteY0" fmla="*/ 0 h 531019"/>
                  <a:gd name="connsiteX1" fmla="*/ 219075 w 535781"/>
                  <a:gd name="connsiteY1" fmla="*/ 519112 h 531019"/>
                  <a:gd name="connsiteX2" fmla="*/ 280988 w 535781"/>
                  <a:gd name="connsiteY2" fmla="*/ 354806 h 531019"/>
                  <a:gd name="connsiteX3" fmla="*/ 473869 w 535781"/>
                  <a:gd name="connsiteY3" fmla="*/ 531019 h 531019"/>
                  <a:gd name="connsiteX4" fmla="*/ 535781 w 535781"/>
                  <a:gd name="connsiteY4" fmla="*/ 452437 h 531019"/>
                  <a:gd name="connsiteX5" fmla="*/ 361950 w 535781"/>
                  <a:gd name="connsiteY5" fmla="*/ 273844 h 531019"/>
                  <a:gd name="connsiteX6" fmla="*/ 507206 w 535781"/>
                  <a:gd name="connsiteY6" fmla="*/ 202406 h 531019"/>
                  <a:gd name="connsiteX7" fmla="*/ 0 w 535781"/>
                  <a:gd name="connsiteY7" fmla="*/ 0 h 531019"/>
                  <a:gd name="connsiteX0" fmla="*/ 0 w 535781"/>
                  <a:gd name="connsiteY0" fmla="*/ 0 h 538163"/>
                  <a:gd name="connsiteX1" fmla="*/ 219075 w 535781"/>
                  <a:gd name="connsiteY1" fmla="*/ 519112 h 538163"/>
                  <a:gd name="connsiteX2" fmla="*/ 280988 w 535781"/>
                  <a:gd name="connsiteY2" fmla="*/ 354806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6712 w 535781"/>
                  <a:gd name="connsiteY5" fmla="*/ 273844 h 538163"/>
                  <a:gd name="connsiteX6" fmla="*/ 507206 w 535781"/>
                  <a:gd name="connsiteY6" fmla="*/ 202406 h 538163"/>
                  <a:gd name="connsiteX7" fmla="*/ 0 w 535781"/>
                  <a:gd name="connsiteY7" fmla="*/ 0 h 538163"/>
                  <a:gd name="connsiteX0" fmla="*/ 0 w 540543"/>
                  <a:gd name="connsiteY0" fmla="*/ 0 h 538163"/>
                  <a:gd name="connsiteX1" fmla="*/ 219075 w 540543"/>
                  <a:gd name="connsiteY1" fmla="*/ 519112 h 538163"/>
                  <a:gd name="connsiteX2" fmla="*/ 285750 w 540543"/>
                  <a:gd name="connsiteY2" fmla="*/ 350043 h 538163"/>
                  <a:gd name="connsiteX3" fmla="*/ 461963 w 540543"/>
                  <a:gd name="connsiteY3" fmla="*/ 538163 h 538163"/>
                  <a:gd name="connsiteX4" fmla="*/ 540543 w 540543"/>
                  <a:gd name="connsiteY4" fmla="*/ 452437 h 538163"/>
                  <a:gd name="connsiteX5" fmla="*/ 366712 w 540543"/>
                  <a:gd name="connsiteY5" fmla="*/ 273844 h 538163"/>
                  <a:gd name="connsiteX6" fmla="*/ 507206 w 540543"/>
                  <a:gd name="connsiteY6" fmla="*/ 202406 h 538163"/>
                  <a:gd name="connsiteX7" fmla="*/ 0 w 540543"/>
                  <a:gd name="connsiteY7"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543" h="538163">
                    <a:moveTo>
                      <a:pt x="0" y="0"/>
                    </a:moveTo>
                    <a:lnTo>
                      <a:pt x="219075" y="519112"/>
                    </a:lnTo>
                    <a:lnTo>
                      <a:pt x="285750" y="350043"/>
                    </a:lnTo>
                    <a:lnTo>
                      <a:pt x="461963" y="538163"/>
                    </a:lnTo>
                    <a:lnTo>
                      <a:pt x="540543" y="452437"/>
                    </a:lnTo>
                    <a:lnTo>
                      <a:pt x="366712" y="273844"/>
                    </a:lnTo>
                    <a:lnTo>
                      <a:pt x="507206" y="202406"/>
                    </a:lnTo>
                    <a:lnTo>
                      <a:pt x="0" y="0"/>
                    </a:lnTo>
                    <a:close/>
                  </a:path>
                </a:pathLst>
              </a:custGeom>
              <a:solidFill>
                <a:schemeClr val="bg1"/>
              </a:solid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 name="正方形/長方形 52"/>
          <p:cNvSpPr/>
          <p:nvPr/>
        </p:nvSpPr>
        <p:spPr>
          <a:xfrm>
            <a:off x="4517621" y="3212976"/>
            <a:ext cx="3156758" cy="1005840"/>
          </a:xfrm>
          <a:prstGeom prst="rect">
            <a:avLst/>
          </a:prstGeom>
          <a:solidFill>
            <a:srgbClr val="FFFFFF"/>
          </a:solid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3200">
                <a:solidFill>
                  <a:srgbClr val="000000"/>
                </a:solidFill>
              </a:rPr>
              <a:t>Demo</a:t>
            </a:r>
            <a:endParaRPr kumimoji="1" lang="ja-JP" altLang="en-US" sz="3200">
              <a:solidFill>
                <a:srgbClr val="000000"/>
              </a:solidFill>
            </a:endParaRPr>
          </a:p>
        </p:txBody>
      </p:sp>
    </p:spTree>
    <p:extLst>
      <p:ext uri="{BB962C8B-B14F-4D97-AF65-F5344CB8AC3E}">
        <p14:creationId xmlns:p14="http://schemas.microsoft.com/office/powerpoint/2010/main" val="1526510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64C3F1-C0C4-453F-8E15-C5026B091930}" type="slidenum">
              <a:rPr lang="it-IT" smtClean="0"/>
              <a:t>12</a:t>
            </a:fld>
            <a:endParaRPr lang="it-IT"/>
          </a:p>
        </p:txBody>
      </p:sp>
      <p:sp>
        <p:nvSpPr>
          <p:cNvPr id="4" name="タイトル 3"/>
          <p:cNvSpPr>
            <a:spLocks noGrp="1"/>
          </p:cNvSpPr>
          <p:nvPr>
            <p:ph type="title"/>
          </p:nvPr>
        </p:nvSpPr>
        <p:spPr/>
        <p:txBody>
          <a:bodyPr/>
          <a:lstStyle/>
          <a:p>
            <a:r>
              <a:rPr kumimoji="1" lang="en-US" altLang="ja-JP"/>
              <a:t>3 tools for creating sheets</a:t>
            </a:r>
            <a:endParaRPr kumimoji="1" lang="ja-JP" altLang="en-US"/>
          </a:p>
        </p:txBody>
      </p:sp>
      <p:sp>
        <p:nvSpPr>
          <p:cNvPr id="5" name="テキスト ボックス 4"/>
          <p:cNvSpPr txBox="1"/>
          <p:nvPr/>
        </p:nvSpPr>
        <p:spPr>
          <a:xfrm>
            <a:off x="1522848" y="5445224"/>
            <a:ext cx="1909672" cy="461665"/>
          </a:xfrm>
          <a:prstGeom prst="rect">
            <a:avLst/>
          </a:prstGeom>
          <a:noFill/>
        </p:spPr>
        <p:txBody>
          <a:bodyPr wrap="none" rtlCol="0">
            <a:spAutoFit/>
          </a:bodyPr>
          <a:lstStyle/>
          <a:p>
            <a:pPr algn="ctr"/>
            <a:r>
              <a:rPr kumimoji="1" lang="en-US" altLang="ja-JP" sz="2400" i="1"/>
              <a:t>Freeform</a:t>
            </a:r>
            <a:r>
              <a:rPr kumimoji="1" lang="en-US" altLang="ja-JP" sz="2400"/>
              <a:t> tool</a:t>
            </a:r>
            <a:endParaRPr kumimoji="1" lang="ja-JP" altLang="en-US" sz="2400"/>
          </a:p>
        </p:txBody>
      </p:sp>
      <p:sp>
        <p:nvSpPr>
          <p:cNvPr id="6" name="テキスト ボックス 5"/>
          <p:cNvSpPr txBox="1"/>
          <p:nvPr/>
        </p:nvSpPr>
        <p:spPr>
          <a:xfrm>
            <a:off x="5347568" y="5445224"/>
            <a:ext cx="1998339" cy="461665"/>
          </a:xfrm>
          <a:prstGeom prst="rect">
            <a:avLst/>
          </a:prstGeom>
          <a:noFill/>
        </p:spPr>
        <p:txBody>
          <a:bodyPr wrap="none" rtlCol="0">
            <a:spAutoFit/>
          </a:bodyPr>
          <a:lstStyle/>
          <a:p>
            <a:pPr algn="ctr"/>
            <a:r>
              <a:rPr kumimoji="1" lang="en-US" altLang="ja-JP" sz="2400" i="1"/>
              <a:t>2D Sketch </a:t>
            </a:r>
            <a:r>
              <a:rPr kumimoji="1" lang="en-US" altLang="ja-JP" sz="2400"/>
              <a:t>tool</a:t>
            </a:r>
            <a:endParaRPr kumimoji="1" lang="ja-JP" altLang="en-US" sz="2400"/>
          </a:p>
        </p:txBody>
      </p:sp>
      <p:sp>
        <p:nvSpPr>
          <p:cNvPr id="7" name="テキスト ボックス 6"/>
          <p:cNvSpPr txBox="1"/>
          <p:nvPr/>
        </p:nvSpPr>
        <p:spPr>
          <a:xfrm>
            <a:off x="9148725" y="5445224"/>
            <a:ext cx="1776673" cy="461665"/>
          </a:xfrm>
          <a:prstGeom prst="rect">
            <a:avLst/>
          </a:prstGeom>
          <a:noFill/>
        </p:spPr>
        <p:txBody>
          <a:bodyPr wrap="none" rtlCol="0">
            <a:spAutoFit/>
          </a:bodyPr>
          <a:lstStyle/>
          <a:p>
            <a:pPr algn="ctr"/>
            <a:r>
              <a:rPr kumimoji="1" lang="en-US" altLang="ja-JP" sz="2400" i="1"/>
              <a:t>Cylinder </a:t>
            </a:r>
            <a:r>
              <a:rPr kumimoji="1" lang="en-US" altLang="ja-JP" sz="2400"/>
              <a:t>tool</a:t>
            </a:r>
            <a:endParaRPr kumimoji="1" lang="ja-JP" altLang="en-US" sz="2400"/>
          </a:p>
        </p:txBody>
      </p:sp>
      <p:pic>
        <p:nvPicPr>
          <p:cNvPr id="10" name="freefor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1765" t="9091" r="21277"/>
          <a:stretch/>
        </p:blipFill>
        <p:spPr>
          <a:xfrm>
            <a:off x="551384" y="1864512"/>
            <a:ext cx="3852598" cy="3519245"/>
          </a:xfrm>
          <a:prstGeom prst="rect">
            <a:avLst/>
          </a:prstGeom>
          <a:ln>
            <a:solidFill>
              <a:schemeClr val="tx1"/>
            </a:solidFill>
          </a:ln>
        </p:spPr>
      </p:pic>
      <p:pic>
        <p:nvPicPr>
          <p:cNvPr id="11" name="sketch2d.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18164" t="9496" r="29758"/>
          <a:stretch/>
        </p:blipFill>
        <p:spPr>
          <a:xfrm>
            <a:off x="4589238" y="1863382"/>
            <a:ext cx="3514998" cy="3503547"/>
          </a:xfrm>
          <a:prstGeom prst="rect">
            <a:avLst/>
          </a:prstGeom>
          <a:ln>
            <a:solidFill>
              <a:schemeClr val="tx1"/>
            </a:solidFill>
          </a:ln>
        </p:spPr>
      </p:pic>
      <p:pic>
        <p:nvPicPr>
          <p:cNvPr id="12" name="cylinder.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18692" t="9496" r="29434"/>
          <a:stretch/>
        </p:blipFill>
        <p:spPr>
          <a:xfrm>
            <a:off x="8289491" y="1863382"/>
            <a:ext cx="3495141" cy="3503547"/>
          </a:xfrm>
          <a:prstGeom prst="rect">
            <a:avLst/>
          </a:prstGeom>
          <a:ln>
            <a:solidFill>
              <a:schemeClr val="tx1"/>
            </a:solidFill>
          </a:ln>
        </p:spPr>
      </p:pic>
    </p:spTree>
    <p:extLst>
      <p:ext uri="{BB962C8B-B14F-4D97-AF65-F5344CB8AC3E}">
        <p14:creationId xmlns:p14="http://schemas.microsoft.com/office/powerpoint/2010/main" val="2439705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video>
              <p:cMediaNode vol="80000">
                <p:cTn id="19" fill="hold" display="0">
                  <p:stCondLst>
                    <p:cond delay="indefinite"/>
                  </p:stCondLst>
                </p:cTn>
                <p:tgtEl>
                  <p:spTgt spid="1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728" y="1839647"/>
            <a:ext cx="1734022" cy="2185169"/>
          </a:xfrm>
          <a:prstGeom prst="rect">
            <a:avLst/>
          </a:prstGeom>
        </p:spPr>
      </p:pic>
      <p:pic>
        <p:nvPicPr>
          <p:cNvPr id="6"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5750" y="3501008"/>
            <a:ext cx="1716008" cy="2185169"/>
          </a:xfrm>
          <a:prstGeom prst="rect">
            <a:avLst/>
          </a:prstGeom>
        </p:spPr>
      </p:pic>
      <p:cxnSp>
        <p:nvCxnSpPr>
          <p:cNvPr id="12" name="Straight Connector 8"/>
          <p:cNvCxnSpPr/>
          <p:nvPr/>
        </p:nvCxnSpPr>
        <p:spPr>
          <a:xfrm>
            <a:off x="3431704" y="3560502"/>
            <a:ext cx="521977" cy="0"/>
          </a:xfrm>
          <a:prstGeom prst="line">
            <a:avLst/>
          </a:prstGeom>
          <a:ln w="127000" cap="rnd">
            <a:solidFill>
              <a:srgbClr val="000000"/>
            </a:solidFill>
            <a:prstDash val="sysDot"/>
            <a:round/>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063552" y="1556792"/>
            <a:ext cx="1911025" cy="400110"/>
          </a:xfrm>
          <a:prstGeom prst="rect">
            <a:avLst/>
          </a:prstGeom>
          <a:noFill/>
        </p:spPr>
        <p:txBody>
          <a:bodyPr wrap="none" rtlCol="0">
            <a:spAutoFit/>
          </a:bodyPr>
          <a:lstStyle/>
          <a:p>
            <a:r>
              <a:rPr kumimoji="1" lang="en-US" altLang="ja-JP" sz="2000">
                <a:solidFill>
                  <a:schemeClr val="accent2">
                    <a:lumMod val="50000"/>
                  </a:schemeClr>
                </a:solidFill>
              </a:rPr>
              <a:t>1. User interface</a:t>
            </a:r>
            <a:endParaRPr kumimoji="1" lang="ja-JP" altLang="en-US" sz="2000">
              <a:solidFill>
                <a:schemeClr val="accent2">
                  <a:lumMod val="50000"/>
                </a:schemeClr>
              </a:solidFill>
            </a:endParaRPr>
          </a:p>
        </p:txBody>
      </p:sp>
      <p:sp>
        <p:nvSpPr>
          <p:cNvPr id="3" name="角丸四角形 2"/>
          <p:cNvSpPr/>
          <p:nvPr/>
        </p:nvSpPr>
        <p:spPr>
          <a:xfrm>
            <a:off x="479376" y="1556792"/>
            <a:ext cx="6912768" cy="4176464"/>
          </a:xfrm>
          <a:prstGeom prst="roundRect">
            <a:avLst>
              <a:gd name="adj" fmla="val 9749"/>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en-US" altLang="ja-JP"/>
              <a:t>Talk outline</a:t>
            </a:r>
            <a:endParaRPr kumimoji="1" lang="ja-JP" altLang="en-US"/>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t>13</a:t>
            </a:fld>
            <a:endParaRPr lang="it-IT"/>
          </a:p>
        </p:txBody>
      </p:sp>
      <p:sp>
        <p:nvSpPr>
          <p:cNvPr id="7" name="Freeform 9"/>
          <p:cNvSpPr>
            <a:spLocks noChangeAspect="1"/>
          </p:cNvSpPr>
          <p:nvPr/>
        </p:nvSpPr>
        <p:spPr>
          <a:xfrm>
            <a:off x="866245" y="2132856"/>
            <a:ext cx="361635" cy="360040"/>
          </a:xfrm>
          <a:custGeom>
            <a:avLst/>
            <a:gdLst>
              <a:gd name="connsiteX0" fmla="*/ 0 w 535781"/>
              <a:gd name="connsiteY0" fmla="*/ 0 h 531019"/>
              <a:gd name="connsiteX1" fmla="*/ 219075 w 535781"/>
              <a:gd name="connsiteY1" fmla="*/ 519112 h 531019"/>
              <a:gd name="connsiteX2" fmla="*/ 280988 w 535781"/>
              <a:gd name="connsiteY2" fmla="*/ 354806 h 531019"/>
              <a:gd name="connsiteX3" fmla="*/ 473869 w 535781"/>
              <a:gd name="connsiteY3" fmla="*/ 531019 h 531019"/>
              <a:gd name="connsiteX4" fmla="*/ 535781 w 535781"/>
              <a:gd name="connsiteY4" fmla="*/ 452437 h 531019"/>
              <a:gd name="connsiteX5" fmla="*/ 361950 w 535781"/>
              <a:gd name="connsiteY5" fmla="*/ 273844 h 531019"/>
              <a:gd name="connsiteX6" fmla="*/ 507206 w 535781"/>
              <a:gd name="connsiteY6" fmla="*/ 202406 h 531019"/>
              <a:gd name="connsiteX7" fmla="*/ 0 w 535781"/>
              <a:gd name="connsiteY7" fmla="*/ 0 h 531019"/>
              <a:gd name="connsiteX0" fmla="*/ 0 w 535781"/>
              <a:gd name="connsiteY0" fmla="*/ 0 h 538163"/>
              <a:gd name="connsiteX1" fmla="*/ 219075 w 535781"/>
              <a:gd name="connsiteY1" fmla="*/ 519112 h 538163"/>
              <a:gd name="connsiteX2" fmla="*/ 280988 w 535781"/>
              <a:gd name="connsiteY2" fmla="*/ 354806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6712 w 535781"/>
              <a:gd name="connsiteY5" fmla="*/ 273844 h 538163"/>
              <a:gd name="connsiteX6" fmla="*/ 507206 w 535781"/>
              <a:gd name="connsiteY6" fmla="*/ 202406 h 538163"/>
              <a:gd name="connsiteX7" fmla="*/ 0 w 535781"/>
              <a:gd name="connsiteY7" fmla="*/ 0 h 538163"/>
              <a:gd name="connsiteX0" fmla="*/ 0 w 540543"/>
              <a:gd name="connsiteY0" fmla="*/ 0 h 538163"/>
              <a:gd name="connsiteX1" fmla="*/ 219075 w 540543"/>
              <a:gd name="connsiteY1" fmla="*/ 519112 h 538163"/>
              <a:gd name="connsiteX2" fmla="*/ 285750 w 540543"/>
              <a:gd name="connsiteY2" fmla="*/ 350043 h 538163"/>
              <a:gd name="connsiteX3" fmla="*/ 461963 w 540543"/>
              <a:gd name="connsiteY3" fmla="*/ 538163 h 538163"/>
              <a:gd name="connsiteX4" fmla="*/ 540543 w 540543"/>
              <a:gd name="connsiteY4" fmla="*/ 452437 h 538163"/>
              <a:gd name="connsiteX5" fmla="*/ 366712 w 540543"/>
              <a:gd name="connsiteY5" fmla="*/ 273844 h 538163"/>
              <a:gd name="connsiteX6" fmla="*/ 507206 w 540543"/>
              <a:gd name="connsiteY6" fmla="*/ 202406 h 538163"/>
              <a:gd name="connsiteX7" fmla="*/ 0 w 540543"/>
              <a:gd name="connsiteY7"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543" h="538163">
                <a:moveTo>
                  <a:pt x="0" y="0"/>
                </a:moveTo>
                <a:lnTo>
                  <a:pt x="219075" y="519112"/>
                </a:lnTo>
                <a:lnTo>
                  <a:pt x="285750" y="350043"/>
                </a:lnTo>
                <a:lnTo>
                  <a:pt x="461963" y="538163"/>
                </a:lnTo>
                <a:lnTo>
                  <a:pt x="540543" y="452437"/>
                </a:lnTo>
                <a:lnTo>
                  <a:pt x="366712" y="273844"/>
                </a:lnTo>
                <a:lnTo>
                  <a:pt x="507206" y="202406"/>
                </a:lnTo>
                <a:lnTo>
                  <a:pt x="0" y="0"/>
                </a:lnTo>
                <a:close/>
              </a:path>
            </a:pathLst>
          </a:custGeom>
          <a:solidFill>
            <a:schemeClr val="bg1"/>
          </a:solidFill>
          <a:ln w="28575" cap="rnd" cmpd="sng">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0"/>
          <p:cNvSpPr>
            <a:spLocks noChangeAspect="1"/>
          </p:cNvSpPr>
          <p:nvPr/>
        </p:nvSpPr>
        <p:spPr>
          <a:xfrm>
            <a:off x="2457769" y="3978232"/>
            <a:ext cx="361635" cy="360040"/>
          </a:xfrm>
          <a:custGeom>
            <a:avLst/>
            <a:gdLst>
              <a:gd name="connsiteX0" fmla="*/ 0 w 535781"/>
              <a:gd name="connsiteY0" fmla="*/ 0 h 531019"/>
              <a:gd name="connsiteX1" fmla="*/ 219075 w 535781"/>
              <a:gd name="connsiteY1" fmla="*/ 519112 h 531019"/>
              <a:gd name="connsiteX2" fmla="*/ 280988 w 535781"/>
              <a:gd name="connsiteY2" fmla="*/ 354806 h 531019"/>
              <a:gd name="connsiteX3" fmla="*/ 473869 w 535781"/>
              <a:gd name="connsiteY3" fmla="*/ 531019 h 531019"/>
              <a:gd name="connsiteX4" fmla="*/ 535781 w 535781"/>
              <a:gd name="connsiteY4" fmla="*/ 452437 h 531019"/>
              <a:gd name="connsiteX5" fmla="*/ 361950 w 535781"/>
              <a:gd name="connsiteY5" fmla="*/ 273844 h 531019"/>
              <a:gd name="connsiteX6" fmla="*/ 507206 w 535781"/>
              <a:gd name="connsiteY6" fmla="*/ 202406 h 531019"/>
              <a:gd name="connsiteX7" fmla="*/ 0 w 535781"/>
              <a:gd name="connsiteY7" fmla="*/ 0 h 531019"/>
              <a:gd name="connsiteX0" fmla="*/ 0 w 535781"/>
              <a:gd name="connsiteY0" fmla="*/ 0 h 538163"/>
              <a:gd name="connsiteX1" fmla="*/ 219075 w 535781"/>
              <a:gd name="connsiteY1" fmla="*/ 519112 h 538163"/>
              <a:gd name="connsiteX2" fmla="*/ 280988 w 535781"/>
              <a:gd name="connsiteY2" fmla="*/ 354806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6712 w 535781"/>
              <a:gd name="connsiteY5" fmla="*/ 273844 h 538163"/>
              <a:gd name="connsiteX6" fmla="*/ 507206 w 535781"/>
              <a:gd name="connsiteY6" fmla="*/ 202406 h 538163"/>
              <a:gd name="connsiteX7" fmla="*/ 0 w 535781"/>
              <a:gd name="connsiteY7" fmla="*/ 0 h 538163"/>
              <a:gd name="connsiteX0" fmla="*/ 0 w 540543"/>
              <a:gd name="connsiteY0" fmla="*/ 0 h 538163"/>
              <a:gd name="connsiteX1" fmla="*/ 219075 w 540543"/>
              <a:gd name="connsiteY1" fmla="*/ 519112 h 538163"/>
              <a:gd name="connsiteX2" fmla="*/ 285750 w 540543"/>
              <a:gd name="connsiteY2" fmla="*/ 350043 h 538163"/>
              <a:gd name="connsiteX3" fmla="*/ 461963 w 540543"/>
              <a:gd name="connsiteY3" fmla="*/ 538163 h 538163"/>
              <a:gd name="connsiteX4" fmla="*/ 540543 w 540543"/>
              <a:gd name="connsiteY4" fmla="*/ 452437 h 538163"/>
              <a:gd name="connsiteX5" fmla="*/ 366712 w 540543"/>
              <a:gd name="connsiteY5" fmla="*/ 273844 h 538163"/>
              <a:gd name="connsiteX6" fmla="*/ 507206 w 540543"/>
              <a:gd name="connsiteY6" fmla="*/ 202406 h 538163"/>
              <a:gd name="connsiteX7" fmla="*/ 0 w 540543"/>
              <a:gd name="connsiteY7"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543" h="538163">
                <a:moveTo>
                  <a:pt x="0" y="0"/>
                </a:moveTo>
                <a:lnTo>
                  <a:pt x="219075" y="519112"/>
                </a:lnTo>
                <a:lnTo>
                  <a:pt x="285750" y="350043"/>
                </a:lnTo>
                <a:lnTo>
                  <a:pt x="461963" y="538163"/>
                </a:lnTo>
                <a:lnTo>
                  <a:pt x="540543" y="452437"/>
                </a:lnTo>
                <a:lnTo>
                  <a:pt x="366712" y="273844"/>
                </a:lnTo>
                <a:lnTo>
                  <a:pt x="507206" y="202406"/>
                </a:lnTo>
                <a:lnTo>
                  <a:pt x="0" y="0"/>
                </a:lnTo>
                <a:close/>
              </a:path>
            </a:pathLst>
          </a:custGeom>
          <a:solidFill>
            <a:schemeClr val="bg1"/>
          </a:solidFill>
          <a:ln w="28575" cap="rnd" cmpd="sng">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493" b="805"/>
          <a:stretch/>
        </p:blipFill>
        <p:spPr>
          <a:xfrm>
            <a:off x="8755461" y="1772816"/>
            <a:ext cx="3173187" cy="3932910"/>
          </a:xfrm>
          <a:prstGeom prst="rect">
            <a:avLst/>
          </a:prstGeom>
        </p:spPr>
      </p:pic>
      <p:sp>
        <p:nvSpPr>
          <p:cNvPr id="11" name="右矢印 10"/>
          <p:cNvSpPr/>
          <p:nvPr/>
        </p:nvSpPr>
        <p:spPr>
          <a:xfrm>
            <a:off x="7515112" y="3177132"/>
            <a:ext cx="1389200" cy="7667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a:solidFill>
                  <a:schemeClr val="tx1"/>
                </a:solidFill>
              </a:rPr>
              <a:t>Dualize</a:t>
            </a:r>
            <a:endParaRPr kumimoji="1" lang="ja-JP" altLang="en-US">
              <a:solidFill>
                <a:schemeClr val="tx1"/>
              </a:solidFill>
            </a:endParaRPr>
          </a:p>
        </p:txBody>
      </p:sp>
      <p:sp>
        <p:nvSpPr>
          <p:cNvPr id="16" name="テキスト ボックス 15"/>
          <p:cNvSpPr txBox="1"/>
          <p:nvPr/>
        </p:nvSpPr>
        <p:spPr>
          <a:xfrm>
            <a:off x="7464152" y="1772816"/>
            <a:ext cx="1474457" cy="400110"/>
          </a:xfrm>
          <a:prstGeom prst="rect">
            <a:avLst/>
          </a:prstGeom>
          <a:noFill/>
        </p:spPr>
        <p:txBody>
          <a:bodyPr wrap="none" rtlCol="0">
            <a:spAutoFit/>
          </a:bodyPr>
          <a:lstStyle/>
          <a:p>
            <a:r>
              <a:rPr kumimoji="1" lang="en-US" altLang="ja-JP" sz="2000">
                <a:solidFill>
                  <a:schemeClr val="accent1">
                    <a:lumMod val="50000"/>
                  </a:schemeClr>
                </a:solidFill>
              </a:rPr>
              <a:t>2. Algorithm</a:t>
            </a:r>
            <a:endParaRPr kumimoji="1" lang="ja-JP" altLang="en-US" sz="2000">
              <a:solidFill>
                <a:schemeClr val="accent1">
                  <a:lumMod val="50000"/>
                </a:schemeClr>
              </a:solidFill>
            </a:endParaRPr>
          </a:p>
        </p:txBody>
      </p:sp>
      <p:sp>
        <p:nvSpPr>
          <p:cNvPr id="17" name="正方形/長方形 16"/>
          <p:cNvSpPr/>
          <p:nvPr/>
        </p:nvSpPr>
        <p:spPr>
          <a:xfrm>
            <a:off x="426891" y="1510046"/>
            <a:ext cx="7021291" cy="4260411"/>
          </a:xfrm>
          <a:prstGeom prst="rect">
            <a:avLst/>
          </a:prstGeom>
          <a:solidFill>
            <a:srgbClr val="FFFF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 name="Picture 5"/>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493" b="805"/>
          <a:stretch/>
        </p:blipFill>
        <p:spPr>
          <a:xfrm>
            <a:off x="4209273" y="1772816"/>
            <a:ext cx="3182871" cy="3932910"/>
          </a:xfrm>
          <a:prstGeom prst="rect">
            <a:avLst/>
          </a:prstGeom>
        </p:spPr>
      </p:pic>
      <p:sp>
        <p:nvSpPr>
          <p:cNvPr id="14" name="角丸四角形 13"/>
          <p:cNvSpPr/>
          <p:nvPr/>
        </p:nvSpPr>
        <p:spPr>
          <a:xfrm>
            <a:off x="4223792" y="1772816"/>
            <a:ext cx="7704856" cy="4176464"/>
          </a:xfrm>
          <a:prstGeom prst="roundRect">
            <a:avLst>
              <a:gd name="adj" fmla="val 9749"/>
            </a:avLst>
          </a:prstGeom>
          <a:no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015880" y="2888843"/>
            <a:ext cx="6120680" cy="1836301"/>
          </a:xfrm>
          <a:prstGeom prst="rect">
            <a:avLst/>
          </a:prstGeom>
          <a:solidFill>
            <a:srgbClr val="FFFFFF"/>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8" name="図形グループ 27"/>
          <p:cNvGrpSpPr/>
          <p:nvPr/>
        </p:nvGrpSpPr>
        <p:grpSpPr>
          <a:xfrm>
            <a:off x="5116523" y="3005517"/>
            <a:ext cx="5919394" cy="1252012"/>
            <a:chOff x="5109504" y="4613066"/>
            <a:chExt cx="5919394" cy="1252012"/>
          </a:xfrm>
        </p:grpSpPr>
        <p:sp>
          <p:nvSpPr>
            <p:cNvPr id="18" name="テキスト ボックス 17"/>
            <p:cNvSpPr txBox="1"/>
            <p:nvPr/>
          </p:nvSpPr>
          <p:spPr>
            <a:xfrm>
              <a:off x="5109504" y="4757082"/>
              <a:ext cx="5919394" cy="1107996"/>
            </a:xfrm>
            <a:prstGeom prst="rect">
              <a:avLst/>
            </a:prstGeom>
            <a:noFill/>
          </p:spPr>
          <p:txBody>
            <a:bodyPr wrap="none" rtlCol="0">
              <a:spAutoFit/>
            </a:bodyPr>
            <a:lstStyle/>
            <a:p>
              <a:pPr algn="ctr"/>
              <a:r>
                <a:rPr kumimoji="1" lang="en-US" altLang="ja-JP" sz="6600">
                  <a:latin typeface="Lucida Calligraphy"/>
                  <a:cs typeface="Lucida Calligraphy"/>
                </a:rPr>
                <a:t>M</a:t>
              </a:r>
              <a:r>
                <a:rPr kumimoji="1" lang="en-US" altLang="ja-JP" sz="6600"/>
                <a:t> </a:t>
              </a:r>
              <a:r>
                <a:rPr kumimoji="1" lang="en-US" altLang="ja-JP" sz="6600">
                  <a:latin typeface="Times New Roman"/>
                  <a:cs typeface="Times New Roman"/>
                </a:rPr>
                <a:t>= (V, E, F, C)</a:t>
              </a:r>
              <a:endParaRPr kumimoji="1" lang="ja-JP" altLang="en-US" sz="6600">
                <a:latin typeface="Times New Roman"/>
                <a:cs typeface="Times New Roman"/>
              </a:endParaRPr>
            </a:p>
          </p:txBody>
        </p:sp>
        <p:sp>
          <p:nvSpPr>
            <p:cNvPr id="23" name="テキスト ボックス 22"/>
            <p:cNvSpPr txBox="1"/>
            <p:nvPr/>
          </p:nvSpPr>
          <p:spPr>
            <a:xfrm>
              <a:off x="5599313" y="4613066"/>
              <a:ext cx="695473" cy="369332"/>
            </a:xfrm>
            <a:prstGeom prst="rect">
              <a:avLst/>
            </a:prstGeom>
            <a:noFill/>
          </p:spPr>
          <p:txBody>
            <a:bodyPr wrap="none" rtlCol="0">
              <a:spAutoFit/>
            </a:bodyPr>
            <a:lstStyle/>
            <a:p>
              <a:r>
                <a:rPr kumimoji="1" lang="en-US" altLang="ja-JP">
                  <a:solidFill>
                    <a:schemeClr val="bg1">
                      <a:lumMod val="50000"/>
                    </a:schemeClr>
                  </a:solidFill>
                </a:rPr>
                <a:t>mesh</a:t>
              </a:r>
              <a:endParaRPr kumimoji="1" lang="ja-JP" altLang="en-US">
                <a:solidFill>
                  <a:schemeClr val="bg1">
                    <a:lumMod val="50000"/>
                  </a:schemeClr>
                </a:solidFill>
              </a:endParaRPr>
            </a:p>
          </p:txBody>
        </p:sp>
        <p:sp>
          <p:nvSpPr>
            <p:cNvPr id="24" name="テキスト ボックス 23"/>
            <p:cNvSpPr txBox="1"/>
            <p:nvPr/>
          </p:nvSpPr>
          <p:spPr>
            <a:xfrm>
              <a:off x="7203958" y="4622358"/>
              <a:ext cx="915635" cy="369332"/>
            </a:xfrm>
            <a:prstGeom prst="rect">
              <a:avLst/>
            </a:prstGeom>
            <a:noFill/>
          </p:spPr>
          <p:txBody>
            <a:bodyPr wrap="none" rtlCol="0">
              <a:spAutoFit/>
            </a:bodyPr>
            <a:lstStyle/>
            <a:p>
              <a:r>
                <a:rPr kumimoji="1" lang="en-US" altLang="ja-JP">
                  <a:solidFill>
                    <a:schemeClr val="bg1">
                      <a:lumMod val="50000"/>
                    </a:schemeClr>
                  </a:solidFill>
                </a:rPr>
                <a:t>vertices</a:t>
              </a:r>
              <a:endParaRPr kumimoji="1" lang="ja-JP" altLang="en-US">
                <a:solidFill>
                  <a:schemeClr val="bg1">
                    <a:lumMod val="50000"/>
                  </a:schemeClr>
                </a:solidFill>
              </a:endParaRPr>
            </a:p>
          </p:txBody>
        </p:sp>
        <p:sp>
          <p:nvSpPr>
            <p:cNvPr id="25" name="テキスト ボックス 24"/>
            <p:cNvSpPr txBox="1"/>
            <p:nvPr/>
          </p:nvSpPr>
          <p:spPr>
            <a:xfrm>
              <a:off x="8191601" y="4622358"/>
              <a:ext cx="736099" cy="369332"/>
            </a:xfrm>
            <a:prstGeom prst="rect">
              <a:avLst/>
            </a:prstGeom>
            <a:noFill/>
          </p:spPr>
          <p:txBody>
            <a:bodyPr wrap="none" rtlCol="0">
              <a:spAutoFit/>
            </a:bodyPr>
            <a:lstStyle/>
            <a:p>
              <a:r>
                <a:rPr kumimoji="1" lang="en-US" altLang="ja-JP">
                  <a:solidFill>
                    <a:schemeClr val="bg1">
                      <a:lumMod val="50000"/>
                    </a:schemeClr>
                  </a:solidFill>
                </a:rPr>
                <a:t>edges</a:t>
              </a:r>
              <a:endParaRPr kumimoji="1" lang="ja-JP" altLang="en-US">
                <a:solidFill>
                  <a:schemeClr val="bg1">
                    <a:lumMod val="50000"/>
                  </a:schemeClr>
                </a:solidFill>
              </a:endParaRPr>
            </a:p>
          </p:txBody>
        </p:sp>
        <p:sp>
          <p:nvSpPr>
            <p:cNvPr id="26" name="テキスト ボックス 25"/>
            <p:cNvSpPr txBox="1"/>
            <p:nvPr/>
          </p:nvSpPr>
          <p:spPr>
            <a:xfrm>
              <a:off x="9103798" y="4622358"/>
              <a:ext cx="671979" cy="369332"/>
            </a:xfrm>
            <a:prstGeom prst="rect">
              <a:avLst/>
            </a:prstGeom>
            <a:noFill/>
          </p:spPr>
          <p:txBody>
            <a:bodyPr wrap="none" rtlCol="0">
              <a:spAutoFit/>
            </a:bodyPr>
            <a:lstStyle/>
            <a:p>
              <a:r>
                <a:rPr kumimoji="1" lang="en-US" altLang="ja-JP">
                  <a:solidFill>
                    <a:schemeClr val="bg1">
                      <a:lumMod val="50000"/>
                    </a:schemeClr>
                  </a:solidFill>
                </a:rPr>
                <a:t>faces</a:t>
              </a:r>
              <a:endParaRPr kumimoji="1" lang="ja-JP" altLang="en-US">
                <a:solidFill>
                  <a:schemeClr val="bg1">
                    <a:lumMod val="50000"/>
                  </a:schemeClr>
                </a:solidFill>
              </a:endParaRPr>
            </a:p>
          </p:txBody>
        </p:sp>
        <p:sp>
          <p:nvSpPr>
            <p:cNvPr id="27" name="テキスト ボックス 26"/>
            <p:cNvSpPr txBox="1"/>
            <p:nvPr/>
          </p:nvSpPr>
          <p:spPr>
            <a:xfrm>
              <a:off x="9991801" y="4622358"/>
              <a:ext cx="595035" cy="369332"/>
            </a:xfrm>
            <a:prstGeom prst="rect">
              <a:avLst/>
            </a:prstGeom>
            <a:noFill/>
          </p:spPr>
          <p:txBody>
            <a:bodyPr wrap="none" rtlCol="0">
              <a:spAutoFit/>
            </a:bodyPr>
            <a:lstStyle/>
            <a:p>
              <a:r>
                <a:rPr kumimoji="1" lang="en-US" altLang="ja-JP">
                  <a:solidFill>
                    <a:schemeClr val="bg1">
                      <a:lumMod val="50000"/>
                    </a:schemeClr>
                  </a:solidFill>
                </a:rPr>
                <a:t>cells</a:t>
              </a:r>
              <a:endParaRPr kumimoji="1" lang="ja-JP" altLang="en-US">
                <a:solidFill>
                  <a:schemeClr val="bg1">
                    <a:lumMod val="50000"/>
                  </a:schemeClr>
                </a:solidFill>
              </a:endParaRPr>
            </a:p>
          </p:txBody>
        </p:sp>
      </p:grpSp>
      <p:grpSp>
        <p:nvGrpSpPr>
          <p:cNvPr id="30" name="図形グループ 29"/>
          <p:cNvGrpSpPr/>
          <p:nvPr/>
        </p:nvGrpSpPr>
        <p:grpSpPr>
          <a:xfrm>
            <a:off x="8435044" y="4178374"/>
            <a:ext cx="2108978" cy="514832"/>
            <a:chOff x="8428025" y="5785923"/>
            <a:chExt cx="2108978" cy="514832"/>
          </a:xfrm>
        </p:grpSpPr>
        <p:sp>
          <p:nvSpPr>
            <p:cNvPr id="20" name="左中かっこ 19"/>
            <p:cNvSpPr/>
            <p:nvPr/>
          </p:nvSpPr>
          <p:spPr>
            <a:xfrm rot="16200000">
              <a:off x="9371659" y="4842289"/>
              <a:ext cx="221709" cy="2108978"/>
            </a:xfrm>
            <a:prstGeom prst="leftBrace">
              <a:avLst>
                <a:gd name="adj1" fmla="val 40690"/>
                <a:gd name="adj2" fmla="val 50000"/>
              </a:avLst>
            </a:prstGeom>
            <a:ln w="38100" cap="rnd" cmpd="sng">
              <a:solidFill>
                <a:schemeClr val="accent2"/>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1" name="テキスト ボックス 20"/>
            <p:cNvSpPr txBox="1"/>
            <p:nvPr/>
          </p:nvSpPr>
          <p:spPr>
            <a:xfrm>
              <a:off x="8839673" y="5900645"/>
              <a:ext cx="1402948" cy="400110"/>
            </a:xfrm>
            <a:prstGeom prst="rect">
              <a:avLst/>
            </a:prstGeom>
            <a:noFill/>
          </p:spPr>
          <p:txBody>
            <a:bodyPr wrap="none" rtlCol="0">
              <a:spAutoFit/>
            </a:bodyPr>
            <a:lstStyle/>
            <a:p>
              <a:pPr algn="ctr"/>
              <a:r>
                <a:rPr kumimoji="1" lang="en-US" altLang="ja-JP" sz="2000" b="1">
                  <a:solidFill>
                    <a:schemeClr val="accent2"/>
                  </a:solidFill>
                </a:rPr>
                <a:t>1.</a:t>
              </a:r>
              <a:r>
                <a:rPr kumimoji="1" lang="en-US" altLang="ja-JP" sz="2000">
                  <a:solidFill>
                    <a:schemeClr val="accent2">
                      <a:lumMod val="50000"/>
                    </a:schemeClr>
                  </a:solidFill>
                </a:rPr>
                <a:t> </a:t>
              </a:r>
              <a:r>
                <a:rPr kumimoji="1" lang="en-US" altLang="ja-JP" sz="2000"/>
                <a:t>Topology</a:t>
              </a:r>
              <a:endParaRPr kumimoji="1" lang="ja-JP" altLang="en-US" sz="2000"/>
            </a:p>
          </p:txBody>
        </p:sp>
      </p:grpSp>
      <p:grpSp>
        <p:nvGrpSpPr>
          <p:cNvPr id="31" name="図形グループ 30"/>
          <p:cNvGrpSpPr/>
          <p:nvPr/>
        </p:nvGrpSpPr>
        <p:grpSpPr>
          <a:xfrm>
            <a:off x="7027742" y="4178374"/>
            <a:ext cx="1492716" cy="514832"/>
            <a:chOff x="7020723" y="5785923"/>
            <a:chExt cx="1492716" cy="514832"/>
          </a:xfrm>
        </p:grpSpPr>
        <p:sp>
          <p:nvSpPr>
            <p:cNvPr id="19" name="左中かっこ 18"/>
            <p:cNvSpPr/>
            <p:nvPr/>
          </p:nvSpPr>
          <p:spPr>
            <a:xfrm rot="16200000">
              <a:off x="7660827" y="5602015"/>
              <a:ext cx="221709" cy="589526"/>
            </a:xfrm>
            <a:prstGeom prst="leftBrace">
              <a:avLst>
                <a:gd name="adj1" fmla="val 40690"/>
                <a:gd name="adj2" fmla="val 50000"/>
              </a:avLst>
            </a:prstGeom>
            <a:ln w="38100" cap="rnd" cmpd="sng">
              <a:solidFill>
                <a:schemeClr val="accent2"/>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2" name="テキスト ボックス 21"/>
            <p:cNvSpPr txBox="1"/>
            <p:nvPr/>
          </p:nvSpPr>
          <p:spPr>
            <a:xfrm>
              <a:off x="7020723" y="5900645"/>
              <a:ext cx="1492716" cy="400110"/>
            </a:xfrm>
            <a:prstGeom prst="rect">
              <a:avLst/>
            </a:prstGeom>
            <a:noFill/>
          </p:spPr>
          <p:txBody>
            <a:bodyPr wrap="none" rtlCol="0">
              <a:spAutoFit/>
            </a:bodyPr>
            <a:lstStyle/>
            <a:p>
              <a:pPr algn="ctr"/>
              <a:r>
                <a:rPr kumimoji="1" lang="en-US" altLang="ja-JP" sz="2000" b="1">
                  <a:solidFill>
                    <a:schemeClr val="accent2"/>
                  </a:solidFill>
                </a:rPr>
                <a:t>2.</a:t>
              </a:r>
              <a:r>
                <a:rPr kumimoji="1" lang="en-US" altLang="ja-JP" sz="2000">
                  <a:solidFill>
                    <a:schemeClr val="accent1">
                      <a:lumMod val="75000"/>
                    </a:schemeClr>
                  </a:solidFill>
                </a:rPr>
                <a:t> </a:t>
              </a:r>
              <a:r>
                <a:rPr kumimoji="1" lang="en-US" altLang="ja-JP" sz="2000">
                  <a:solidFill>
                    <a:srgbClr val="39393A"/>
                  </a:solidFill>
                </a:rPr>
                <a:t>Geometry</a:t>
              </a:r>
              <a:endParaRPr kumimoji="1" lang="ja-JP" altLang="en-US" sz="2000">
                <a:solidFill>
                  <a:srgbClr val="39393A"/>
                </a:solidFill>
              </a:endParaRPr>
            </a:p>
          </p:txBody>
        </p:sp>
      </p:grpSp>
    </p:spTree>
    <p:extLst>
      <p:ext uri="{BB962C8B-B14F-4D97-AF65-F5344CB8AC3E}">
        <p14:creationId xmlns:p14="http://schemas.microsoft.com/office/powerpoint/2010/main" val="2120081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en-US" altLang="ja-JP" sz="4000"/>
              <a:t>Generating topology (1/2): find sheet intersections</a:t>
            </a:r>
            <a:endParaRPr kumimoji="1" lang="ja-JP" altLang="en-US" sz="4000"/>
          </a:p>
        </p:txBody>
      </p:sp>
      <p:sp>
        <p:nvSpPr>
          <p:cNvPr id="4" name="コンテンツ プレースホルダー 3"/>
          <p:cNvSpPr>
            <a:spLocks noGrp="1"/>
          </p:cNvSpPr>
          <p:nvPr>
            <p:ph idx="1"/>
          </p:nvPr>
        </p:nvSpPr>
        <p:spPr>
          <a:xfrm>
            <a:off x="838200" y="1825624"/>
            <a:ext cx="10515600" cy="4555703"/>
          </a:xfrm>
        </p:spPr>
        <p:txBody>
          <a:bodyPr>
            <a:normAutofit/>
          </a:bodyPr>
          <a:lstStyle/>
          <a:p>
            <a:r>
              <a:rPr lang="en-US" altLang="ja-JP"/>
              <a:t>Design decision: represent sheets as zero-isosurfaces</a:t>
            </a:r>
          </a:p>
          <a:p>
            <a:pPr lvl="1"/>
            <a:r>
              <a:rPr lang="en-US" altLang="ja-JP"/>
              <a:t>Piecewise-linear over tet mesh</a:t>
            </a:r>
          </a:p>
          <a:p>
            <a:pPr marL="0" indent="0">
              <a:buNone/>
            </a:pPr>
            <a:r>
              <a:rPr lang="en-US" altLang="ja-JP">
                <a:sym typeface="Wingdings"/>
              </a:rPr>
              <a:t> makes finding sheet intersections very easy</a:t>
            </a:r>
            <a:endParaRPr lang="en-US" altLang="ja-JP"/>
          </a:p>
        </p:txBody>
      </p:sp>
      <p:sp>
        <p:nvSpPr>
          <p:cNvPr id="5" name="スライド番号プレースホルダー 4"/>
          <p:cNvSpPr>
            <a:spLocks noGrp="1"/>
          </p:cNvSpPr>
          <p:nvPr>
            <p:ph type="sldNum" sz="quarter" idx="12"/>
          </p:nvPr>
        </p:nvSpPr>
        <p:spPr/>
        <p:txBody>
          <a:bodyPr/>
          <a:lstStyle/>
          <a:p>
            <a:fld id="{7864C3F1-C0C4-453F-8E15-C5026B091930}" type="slidenum">
              <a:rPr lang="it-IT" smtClean="0"/>
              <a:t>14</a:t>
            </a:fld>
            <a:endParaRPr lang="it-IT"/>
          </a:p>
        </p:txBody>
      </p:sp>
      <p:grpSp>
        <p:nvGrpSpPr>
          <p:cNvPr id="109" name="図形グループ 108"/>
          <p:cNvGrpSpPr/>
          <p:nvPr/>
        </p:nvGrpSpPr>
        <p:grpSpPr>
          <a:xfrm>
            <a:off x="551384" y="3284984"/>
            <a:ext cx="2210772" cy="1944216"/>
            <a:chOff x="687259" y="2924944"/>
            <a:chExt cx="2456413" cy="2160240"/>
          </a:xfrm>
        </p:grpSpPr>
        <p:sp>
          <p:nvSpPr>
            <p:cNvPr id="7" name="Isosceles Triangle 91"/>
            <p:cNvSpPr/>
            <p:nvPr/>
          </p:nvSpPr>
          <p:spPr>
            <a:xfrm>
              <a:off x="911424" y="3212977"/>
              <a:ext cx="1954656" cy="1656184"/>
            </a:xfrm>
            <a:custGeom>
              <a:avLst/>
              <a:gdLst>
                <a:gd name="connsiteX0" fmla="*/ 0 w 1447800"/>
                <a:gd name="connsiteY0" fmla="*/ 1417127 h 1417127"/>
                <a:gd name="connsiteX1" fmla="*/ 723900 w 1447800"/>
                <a:gd name="connsiteY1" fmla="*/ 0 h 1417127"/>
                <a:gd name="connsiteX2" fmla="*/ 1447800 w 1447800"/>
                <a:gd name="connsiteY2" fmla="*/ 1417127 h 1417127"/>
                <a:gd name="connsiteX3" fmla="*/ 0 w 1447800"/>
                <a:gd name="connsiteY3" fmla="*/ 1417127 h 1417127"/>
                <a:gd name="connsiteX0" fmla="*/ 0 w 1447800"/>
                <a:gd name="connsiteY0" fmla="*/ 1417127 h 1417127"/>
                <a:gd name="connsiteX1" fmla="*/ 723900 w 1447800"/>
                <a:gd name="connsiteY1" fmla="*/ 0 h 1417127"/>
                <a:gd name="connsiteX2" fmla="*/ 987368 w 1447800"/>
                <a:gd name="connsiteY2" fmla="*/ 509723 h 1417127"/>
                <a:gd name="connsiteX3" fmla="*/ 1447800 w 1447800"/>
                <a:gd name="connsiteY3" fmla="*/ 1417127 h 1417127"/>
                <a:gd name="connsiteX4" fmla="*/ 0 w 1447800"/>
                <a:gd name="connsiteY4" fmla="*/ 1417127 h 1417127"/>
                <a:gd name="connsiteX0" fmla="*/ 0 w 1482668"/>
                <a:gd name="connsiteY0" fmla="*/ 1417127 h 1417127"/>
                <a:gd name="connsiteX1" fmla="*/ 723900 w 1482668"/>
                <a:gd name="connsiteY1" fmla="*/ 0 h 1417127"/>
                <a:gd name="connsiteX2" fmla="*/ 1482668 w 1482668"/>
                <a:gd name="connsiteY2" fmla="*/ 395423 h 1417127"/>
                <a:gd name="connsiteX3" fmla="*/ 1447800 w 1482668"/>
                <a:gd name="connsiteY3" fmla="*/ 1417127 h 1417127"/>
                <a:gd name="connsiteX4" fmla="*/ 0 w 1482668"/>
                <a:gd name="connsiteY4" fmla="*/ 1417127 h 1417127"/>
                <a:gd name="connsiteX0" fmla="*/ 0 w 1482668"/>
                <a:gd name="connsiteY0" fmla="*/ 1350452 h 1350452"/>
                <a:gd name="connsiteX1" fmla="*/ 828675 w 1482668"/>
                <a:gd name="connsiteY1" fmla="*/ 0 h 1350452"/>
                <a:gd name="connsiteX2" fmla="*/ 1482668 w 1482668"/>
                <a:gd name="connsiteY2" fmla="*/ 328748 h 1350452"/>
                <a:gd name="connsiteX3" fmla="*/ 1447800 w 1482668"/>
                <a:gd name="connsiteY3" fmla="*/ 1350452 h 1350452"/>
                <a:gd name="connsiteX4" fmla="*/ 0 w 1482668"/>
                <a:gd name="connsiteY4" fmla="*/ 1350452 h 1350452"/>
                <a:gd name="connsiteX0" fmla="*/ 0 w 1587443"/>
                <a:gd name="connsiteY0" fmla="*/ 1350452 h 1350452"/>
                <a:gd name="connsiteX1" fmla="*/ 828675 w 1587443"/>
                <a:gd name="connsiteY1" fmla="*/ 0 h 1350452"/>
                <a:gd name="connsiteX2" fmla="*/ 1587443 w 1587443"/>
                <a:gd name="connsiteY2" fmla="*/ 566873 h 1350452"/>
                <a:gd name="connsiteX3" fmla="*/ 1447800 w 1587443"/>
                <a:gd name="connsiteY3" fmla="*/ 1350452 h 1350452"/>
                <a:gd name="connsiteX4" fmla="*/ 0 w 1587443"/>
                <a:gd name="connsiteY4" fmla="*/ 1350452 h 135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443" h="1350452">
                  <a:moveTo>
                    <a:pt x="0" y="1350452"/>
                  </a:moveTo>
                  <a:lnTo>
                    <a:pt x="828675" y="0"/>
                  </a:lnTo>
                  <a:lnTo>
                    <a:pt x="1587443" y="566873"/>
                  </a:lnTo>
                  <a:lnTo>
                    <a:pt x="1447800" y="1350452"/>
                  </a:lnTo>
                  <a:lnTo>
                    <a:pt x="0" y="1350452"/>
                  </a:lnTo>
                  <a:close/>
                </a:path>
              </a:pathLst>
            </a:cu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123"/>
            <p:cNvSpPr/>
            <p:nvPr/>
          </p:nvSpPr>
          <p:spPr>
            <a:xfrm>
              <a:off x="1356894" y="3605465"/>
              <a:ext cx="1060647" cy="583798"/>
            </a:xfrm>
            <a:custGeom>
              <a:avLst/>
              <a:gdLst>
                <a:gd name="connsiteX0" fmla="*/ 242248 w 242248"/>
                <a:gd name="connsiteY0" fmla="*/ 0 h 310487"/>
                <a:gd name="connsiteX1" fmla="*/ 0 w 242248"/>
                <a:gd name="connsiteY1" fmla="*/ 133066 h 310487"/>
                <a:gd name="connsiteX2" fmla="*/ 180833 w 242248"/>
                <a:gd name="connsiteY2" fmla="*/ 310487 h 310487"/>
                <a:gd name="connsiteX3" fmla="*/ 242248 w 242248"/>
                <a:gd name="connsiteY3" fmla="*/ 0 h 310487"/>
                <a:gd name="connsiteX0" fmla="*/ 245537 w 245537"/>
                <a:gd name="connsiteY0" fmla="*/ 0 h 303909"/>
                <a:gd name="connsiteX1" fmla="*/ 0 w 245537"/>
                <a:gd name="connsiteY1" fmla="*/ 126488 h 303909"/>
                <a:gd name="connsiteX2" fmla="*/ 180833 w 245537"/>
                <a:gd name="connsiteY2" fmla="*/ 303909 h 303909"/>
                <a:gd name="connsiteX3" fmla="*/ 245537 w 245537"/>
                <a:gd name="connsiteY3" fmla="*/ 0 h 303909"/>
                <a:gd name="connsiteX0" fmla="*/ 235670 w 235670"/>
                <a:gd name="connsiteY0" fmla="*/ 0 h 303909"/>
                <a:gd name="connsiteX1" fmla="*/ 0 w 235670"/>
                <a:gd name="connsiteY1" fmla="*/ 129777 h 303909"/>
                <a:gd name="connsiteX2" fmla="*/ 170966 w 235670"/>
                <a:gd name="connsiteY2" fmla="*/ 303909 h 303909"/>
                <a:gd name="connsiteX3" fmla="*/ 235670 w 235670"/>
                <a:gd name="connsiteY3" fmla="*/ 0 h 303909"/>
                <a:gd name="connsiteX0" fmla="*/ 235670 w 235670"/>
                <a:gd name="connsiteY0" fmla="*/ 0 h 567960"/>
                <a:gd name="connsiteX1" fmla="*/ 0 w 235670"/>
                <a:gd name="connsiteY1" fmla="*/ 129777 h 567960"/>
                <a:gd name="connsiteX2" fmla="*/ 120668 w 235670"/>
                <a:gd name="connsiteY2" fmla="*/ 567960 h 567960"/>
                <a:gd name="connsiteX3" fmla="*/ 235670 w 235670"/>
                <a:gd name="connsiteY3" fmla="*/ 0 h 567960"/>
                <a:gd name="connsiteX0" fmla="*/ 1317075 w 1317075"/>
                <a:gd name="connsiteY0" fmla="*/ 0 h 724940"/>
                <a:gd name="connsiteX1" fmla="*/ 0 w 1317075"/>
                <a:gd name="connsiteY1" fmla="*/ 724940 h 724940"/>
                <a:gd name="connsiteX2" fmla="*/ 1202073 w 1317075"/>
                <a:gd name="connsiteY2" fmla="*/ 567960 h 724940"/>
                <a:gd name="connsiteX3" fmla="*/ 1317075 w 1317075"/>
                <a:gd name="connsiteY3" fmla="*/ 0 h 724940"/>
                <a:gd name="connsiteX0" fmla="*/ 1317075 w 1317075"/>
                <a:gd name="connsiteY0" fmla="*/ 0 h 724940"/>
                <a:gd name="connsiteX1" fmla="*/ 0 w 1317075"/>
                <a:gd name="connsiteY1" fmla="*/ 724940 h 724940"/>
                <a:gd name="connsiteX2" fmla="*/ 1193690 w 1317075"/>
                <a:gd name="connsiteY2" fmla="*/ 593108 h 724940"/>
                <a:gd name="connsiteX3" fmla="*/ 1317075 w 1317075"/>
                <a:gd name="connsiteY3" fmla="*/ 0 h 724940"/>
              </a:gdLst>
              <a:ahLst/>
              <a:cxnLst>
                <a:cxn ang="0">
                  <a:pos x="connsiteX0" y="connsiteY0"/>
                </a:cxn>
                <a:cxn ang="0">
                  <a:pos x="connsiteX1" y="connsiteY1"/>
                </a:cxn>
                <a:cxn ang="0">
                  <a:pos x="connsiteX2" y="connsiteY2"/>
                </a:cxn>
                <a:cxn ang="0">
                  <a:pos x="connsiteX3" y="connsiteY3"/>
                </a:cxn>
              </a:cxnLst>
              <a:rect l="l" t="t" r="r" b="b"/>
              <a:pathLst>
                <a:path w="1317075" h="724940">
                  <a:moveTo>
                    <a:pt x="1317075" y="0"/>
                  </a:moveTo>
                  <a:lnTo>
                    <a:pt x="0" y="724940"/>
                  </a:lnTo>
                  <a:lnTo>
                    <a:pt x="1193690" y="593108"/>
                  </a:lnTo>
                  <a:lnTo>
                    <a:pt x="1317075"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109"/>
            <p:cNvCxnSpPr>
              <a:stCxn id="7" idx="0"/>
              <a:endCxn id="7" idx="2"/>
            </p:cNvCxnSpPr>
            <p:nvPr/>
          </p:nvCxnSpPr>
          <p:spPr>
            <a:xfrm flipV="1">
              <a:off x="911424" y="3908186"/>
              <a:ext cx="1954656" cy="9609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110"/>
            <p:cNvCxnSpPr>
              <a:stCxn id="7" idx="1"/>
              <a:endCxn id="7" idx="3"/>
            </p:cNvCxnSpPr>
            <p:nvPr/>
          </p:nvCxnSpPr>
          <p:spPr>
            <a:xfrm>
              <a:off x="1931791" y="3212977"/>
              <a:ext cx="762343" cy="1656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111"/>
            <p:cNvSpPr/>
            <p:nvPr/>
          </p:nvSpPr>
          <p:spPr>
            <a:xfrm>
              <a:off x="1344553" y="3592322"/>
              <a:ext cx="1080817" cy="599683"/>
            </a:xfrm>
            <a:custGeom>
              <a:avLst/>
              <a:gdLst>
                <a:gd name="connsiteX0" fmla="*/ 0 w 1381125"/>
                <a:gd name="connsiteY0" fmla="*/ 762000 h 762000"/>
                <a:gd name="connsiteX1" fmla="*/ 1238250 w 1381125"/>
                <a:gd name="connsiteY1" fmla="*/ 609600 h 762000"/>
                <a:gd name="connsiteX2" fmla="*/ 1381125 w 1381125"/>
                <a:gd name="connsiteY2" fmla="*/ 0 h 762000"/>
                <a:gd name="connsiteX3" fmla="*/ 0 w 1381125"/>
                <a:gd name="connsiteY3" fmla="*/ 762000 h 762000"/>
                <a:gd name="connsiteX0" fmla="*/ 0 w 1359457"/>
                <a:gd name="connsiteY0" fmla="*/ 753333 h 753333"/>
                <a:gd name="connsiteX1" fmla="*/ 1216582 w 1359457"/>
                <a:gd name="connsiteY1" fmla="*/ 609600 h 753333"/>
                <a:gd name="connsiteX2" fmla="*/ 1359457 w 1359457"/>
                <a:gd name="connsiteY2" fmla="*/ 0 h 753333"/>
                <a:gd name="connsiteX3" fmla="*/ 0 w 1359457"/>
                <a:gd name="connsiteY3" fmla="*/ 753333 h 753333"/>
                <a:gd name="connsiteX0" fmla="*/ 0 w 1342122"/>
                <a:gd name="connsiteY0" fmla="*/ 744666 h 744666"/>
                <a:gd name="connsiteX1" fmla="*/ 1199247 w 1342122"/>
                <a:gd name="connsiteY1" fmla="*/ 609600 h 744666"/>
                <a:gd name="connsiteX2" fmla="*/ 1342122 w 1342122"/>
                <a:gd name="connsiteY2" fmla="*/ 0 h 744666"/>
                <a:gd name="connsiteX3" fmla="*/ 0 w 1342122"/>
                <a:gd name="connsiteY3" fmla="*/ 744666 h 744666"/>
                <a:gd name="connsiteX0" fmla="*/ 0 w 1342122"/>
                <a:gd name="connsiteY0" fmla="*/ 744666 h 744666"/>
                <a:gd name="connsiteX1" fmla="*/ 1220915 w 1342122"/>
                <a:gd name="connsiteY1" fmla="*/ 609600 h 744666"/>
                <a:gd name="connsiteX2" fmla="*/ 1342122 w 1342122"/>
                <a:gd name="connsiteY2" fmla="*/ 0 h 744666"/>
                <a:gd name="connsiteX3" fmla="*/ 0 w 1342122"/>
                <a:gd name="connsiteY3" fmla="*/ 744666 h 744666"/>
              </a:gdLst>
              <a:ahLst/>
              <a:cxnLst>
                <a:cxn ang="0">
                  <a:pos x="connsiteX0" y="connsiteY0"/>
                </a:cxn>
                <a:cxn ang="0">
                  <a:pos x="connsiteX1" y="connsiteY1"/>
                </a:cxn>
                <a:cxn ang="0">
                  <a:pos x="connsiteX2" y="connsiteY2"/>
                </a:cxn>
                <a:cxn ang="0">
                  <a:pos x="connsiteX3" y="connsiteY3"/>
                </a:cxn>
              </a:cxnLst>
              <a:rect l="l" t="t" r="r" b="b"/>
              <a:pathLst>
                <a:path w="1342122" h="744666">
                  <a:moveTo>
                    <a:pt x="0" y="744666"/>
                  </a:moveTo>
                  <a:lnTo>
                    <a:pt x="1220915" y="609600"/>
                  </a:lnTo>
                  <a:lnTo>
                    <a:pt x="1342122" y="0"/>
                  </a:lnTo>
                  <a:lnTo>
                    <a:pt x="0" y="744666"/>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124"/>
            <p:cNvCxnSpPr>
              <a:stCxn id="7" idx="1"/>
              <a:endCxn id="7" idx="3"/>
            </p:cNvCxnSpPr>
            <p:nvPr/>
          </p:nvCxnSpPr>
          <p:spPr>
            <a:xfrm>
              <a:off x="1931791" y="3212977"/>
              <a:ext cx="762343" cy="1656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1919536" y="2924944"/>
              <a:ext cx="333107" cy="369332"/>
            </a:xfrm>
            <a:prstGeom prst="rect">
              <a:avLst/>
            </a:prstGeom>
            <a:noFill/>
          </p:spPr>
          <p:txBody>
            <a:bodyPr wrap="none" rtlCol="0">
              <a:spAutoFit/>
            </a:bodyPr>
            <a:lstStyle/>
            <a:p>
              <a:r>
                <a:rPr kumimoji="1" lang="en-US" altLang="ja-JP">
                  <a:solidFill>
                    <a:schemeClr val="accent2"/>
                  </a:solidFill>
                </a:rPr>
                <a:t>f</a:t>
              </a:r>
              <a:r>
                <a:rPr kumimoji="1" lang="en-US" altLang="ja-JP" baseline="-25000">
                  <a:solidFill>
                    <a:schemeClr val="accent2"/>
                  </a:solidFill>
                </a:rPr>
                <a:t>1</a:t>
              </a:r>
              <a:endParaRPr kumimoji="1" lang="ja-JP" altLang="en-US" baseline="-25000">
                <a:solidFill>
                  <a:schemeClr val="accent2"/>
                </a:solidFill>
              </a:endParaRPr>
            </a:p>
          </p:txBody>
        </p:sp>
        <p:sp>
          <p:nvSpPr>
            <p:cNvPr id="83" name="テキスト ボックス 82"/>
            <p:cNvSpPr txBox="1"/>
            <p:nvPr/>
          </p:nvSpPr>
          <p:spPr>
            <a:xfrm>
              <a:off x="687259" y="4715852"/>
              <a:ext cx="333107" cy="369332"/>
            </a:xfrm>
            <a:prstGeom prst="rect">
              <a:avLst/>
            </a:prstGeom>
            <a:noFill/>
          </p:spPr>
          <p:txBody>
            <a:bodyPr wrap="none" rtlCol="0">
              <a:spAutoFit/>
            </a:bodyPr>
            <a:lstStyle/>
            <a:p>
              <a:r>
                <a:rPr kumimoji="1" lang="en-US" altLang="ja-JP">
                  <a:solidFill>
                    <a:schemeClr val="accent2"/>
                  </a:solidFill>
                </a:rPr>
                <a:t>f</a:t>
              </a:r>
              <a:r>
                <a:rPr kumimoji="1" lang="en-US" altLang="ja-JP" baseline="-25000">
                  <a:solidFill>
                    <a:schemeClr val="accent2"/>
                  </a:solidFill>
                </a:rPr>
                <a:t>2</a:t>
              </a:r>
              <a:endParaRPr kumimoji="1" lang="ja-JP" altLang="en-US" baseline="-25000">
                <a:solidFill>
                  <a:schemeClr val="accent2"/>
                </a:solidFill>
              </a:endParaRPr>
            </a:p>
          </p:txBody>
        </p:sp>
        <p:sp>
          <p:nvSpPr>
            <p:cNvPr id="84" name="テキスト ボックス 83"/>
            <p:cNvSpPr txBox="1"/>
            <p:nvPr/>
          </p:nvSpPr>
          <p:spPr>
            <a:xfrm>
              <a:off x="2631475" y="4715852"/>
              <a:ext cx="333107" cy="369332"/>
            </a:xfrm>
            <a:prstGeom prst="rect">
              <a:avLst/>
            </a:prstGeom>
            <a:noFill/>
          </p:spPr>
          <p:txBody>
            <a:bodyPr wrap="none" rtlCol="0">
              <a:spAutoFit/>
            </a:bodyPr>
            <a:lstStyle/>
            <a:p>
              <a:r>
                <a:rPr kumimoji="1" lang="en-US" altLang="ja-JP">
                  <a:solidFill>
                    <a:schemeClr val="accent2"/>
                  </a:solidFill>
                </a:rPr>
                <a:t>f</a:t>
              </a:r>
              <a:r>
                <a:rPr kumimoji="1" lang="en-US" altLang="ja-JP" baseline="-25000">
                  <a:solidFill>
                    <a:schemeClr val="accent2"/>
                  </a:solidFill>
                </a:rPr>
                <a:t>3</a:t>
              </a:r>
              <a:endParaRPr kumimoji="1" lang="ja-JP" altLang="en-US" baseline="-25000">
                <a:solidFill>
                  <a:schemeClr val="accent2"/>
                </a:solidFill>
              </a:endParaRPr>
            </a:p>
          </p:txBody>
        </p:sp>
        <p:sp>
          <p:nvSpPr>
            <p:cNvPr id="85" name="テキスト ボックス 84"/>
            <p:cNvSpPr txBox="1"/>
            <p:nvPr/>
          </p:nvSpPr>
          <p:spPr>
            <a:xfrm>
              <a:off x="2810565" y="3635732"/>
              <a:ext cx="333107" cy="369332"/>
            </a:xfrm>
            <a:prstGeom prst="rect">
              <a:avLst/>
            </a:prstGeom>
            <a:noFill/>
          </p:spPr>
          <p:txBody>
            <a:bodyPr wrap="none" rtlCol="0">
              <a:spAutoFit/>
            </a:bodyPr>
            <a:lstStyle/>
            <a:p>
              <a:r>
                <a:rPr kumimoji="1" lang="en-US" altLang="ja-JP">
                  <a:solidFill>
                    <a:schemeClr val="accent2"/>
                  </a:solidFill>
                </a:rPr>
                <a:t>f</a:t>
              </a:r>
              <a:r>
                <a:rPr kumimoji="1" lang="en-US" altLang="ja-JP" baseline="-25000">
                  <a:solidFill>
                    <a:schemeClr val="accent2"/>
                  </a:solidFill>
                </a:rPr>
                <a:t>4</a:t>
              </a:r>
              <a:endParaRPr kumimoji="1" lang="ja-JP" altLang="en-US" baseline="-25000">
                <a:solidFill>
                  <a:schemeClr val="accent2"/>
                </a:solidFill>
              </a:endParaRPr>
            </a:p>
          </p:txBody>
        </p:sp>
        <p:sp>
          <p:nvSpPr>
            <p:cNvPr id="87" name="テキスト ボックス 86"/>
            <p:cNvSpPr txBox="1"/>
            <p:nvPr/>
          </p:nvSpPr>
          <p:spPr>
            <a:xfrm>
              <a:off x="856321" y="3835754"/>
              <a:ext cx="487070" cy="369332"/>
            </a:xfrm>
            <a:prstGeom prst="rect">
              <a:avLst/>
            </a:prstGeom>
            <a:noFill/>
          </p:spPr>
          <p:txBody>
            <a:bodyPr wrap="none" rtlCol="0">
              <a:spAutoFit/>
            </a:bodyPr>
            <a:lstStyle/>
            <a:p>
              <a:r>
                <a:rPr kumimoji="1" lang="en-US" altLang="ja-JP">
                  <a:solidFill>
                    <a:schemeClr val="accent2"/>
                  </a:solidFill>
                </a:rPr>
                <a:t>f=0</a:t>
              </a:r>
              <a:endParaRPr kumimoji="1" lang="ja-JP" altLang="en-US">
                <a:solidFill>
                  <a:schemeClr val="accent2"/>
                </a:solidFill>
              </a:endParaRPr>
            </a:p>
          </p:txBody>
        </p:sp>
      </p:grpSp>
      <p:grpSp>
        <p:nvGrpSpPr>
          <p:cNvPr id="110" name="図形グループ 109"/>
          <p:cNvGrpSpPr/>
          <p:nvPr/>
        </p:nvGrpSpPr>
        <p:grpSpPr>
          <a:xfrm>
            <a:off x="2855640" y="3284984"/>
            <a:ext cx="2245160" cy="1944216"/>
            <a:chOff x="3351555" y="2924944"/>
            <a:chExt cx="2494622" cy="2160240"/>
          </a:xfrm>
        </p:grpSpPr>
        <p:sp>
          <p:nvSpPr>
            <p:cNvPr id="64" name="Isosceles Triangle 91"/>
            <p:cNvSpPr/>
            <p:nvPr/>
          </p:nvSpPr>
          <p:spPr>
            <a:xfrm>
              <a:off x="3575721" y="3212977"/>
              <a:ext cx="1954656" cy="1656184"/>
            </a:xfrm>
            <a:custGeom>
              <a:avLst/>
              <a:gdLst>
                <a:gd name="connsiteX0" fmla="*/ 0 w 1447800"/>
                <a:gd name="connsiteY0" fmla="*/ 1417127 h 1417127"/>
                <a:gd name="connsiteX1" fmla="*/ 723900 w 1447800"/>
                <a:gd name="connsiteY1" fmla="*/ 0 h 1417127"/>
                <a:gd name="connsiteX2" fmla="*/ 1447800 w 1447800"/>
                <a:gd name="connsiteY2" fmla="*/ 1417127 h 1417127"/>
                <a:gd name="connsiteX3" fmla="*/ 0 w 1447800"/>
                <a:gd name="connsiteY3" fmla="*/ 1417127 h 1417127"/>
                <a:gd name="connsiteX0" fmla="*/ 0 w 1447800"/>
                <a:gd name="connsiteY0" fmla="*/ 1417127 h 1417127"/>
                <a:gd name="connsiteX1" fmla="*/ 723900 w 1447800"/>
                <a:gd name="connsiteY1" fmla="*/ 0 h 1417127"/>
                <a:gd name="connsiteX2" fmla="*/ 987368 w 1447800"/>
                <a:gd name="connsiteY2" fmla="*/ 509723 h 1417127"/>
                <a:gd name="connsiteX3" fmla="*/ 1447800 w 1447800"/>
                <a:gd name="connsiteY3" fmla="*/ 1417127 h 1417127"/>
                <a:gd name="connsiteX4" fmla="*/ 0 w 1447800"/>
                <a:gd name="connsiteY4" fmla="*/ 1417127 h 1417127"/>
                <a:gd name="connsiteX0" fmla="*/ 0 w 1482668"/>
                <a:gd name="connsiteY0" fmla="*/ 1417127 h 1417127"/>
                <a:gd name="connsiteX1" fmla="*/ 723900 w 1482668"/>
                <a:gd name="connsiteY1" fmla="*/ 0 h 1417127"/>
                <a:gd name="connsiteX2" fmla="*/ 1482668 w 1482668"/>
                <a:gd name="connsiteY2" fmla="*/ 395423 h 1417127"/>
                <a:gd name="connsiteX3" fmla="*/ 1447800 w 1482668"/>
                <a:gd name="connsiteY3" fmla="*/ 1417127 h 1417127"/>
                <a:gd name="connsiteX4" fmla="*/ 0 w 1482668"/>
                <a:gd name="connsiteY4" fmla="*/ 1417127 h 1417127"/>
                <a:gd name="connsiteX0" fmla="*/ 0 w 1482668"/>
                <a:gd name="connsiteY0" fmla="*/ 1350452 h 1350452"/>
                <a:gd name="connsiteX1" fmla="*/ 828675 w 1482668"/>
                <a:gd name="connsiteY1" fmla="*/ 0 h 1350452"/>
                <a:gd name="connsiteX2" fmla="*/ 1482668 w 1482668"/>
                <a:gd name="connsiteY2" fmla="*/ 328748 h 1350452"/>
                <a:gd name="connsiteX3" fmla="*/ 1447800 w 1482668"/>
                <a:gd name="connsiteY3" fmla="*/ 1350452 h 1350452"/>
                <a:gd name="connsiteX4" fmla="*/ 0 w 1482668"/>
                <a:gd name="connsiteY4" fmla="*/ 1350452 h 1350452"/>
                <a:gd name="connsiteX0" fmla="*/ 0 w 1587443"/>
                <a:gd name="connsiteY0" fmla="*/ 1350452 h 1350452"/>
                <a:gd name="connsiteX1" fmla="*/ 828675 w 1587443"/>
                <a:gd name="connsiteY1" fmla="*/ 0 h 1350452"/>
                <a:gd name="connsiteX2" fmla="*/ 1587443 w 1587443"/>
                <a:gd name="connsiteY2" fmla="*/ 566873 h 1350452"/>
                <a:gd name="connsiteX3" fmla="*/ 1447800 w 1587443"/>
                <a:gd name="connsiteY3" fmla="*/ 1350452 h 1350452"/>
                <a:gd name="connsiteX4" fmla="*/ 0 w 1587443"/>
                <a:gd name="connsiteY4" fmla="*/ 1350452 h 135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443" h="1350452">
                  <a:moveTo>
                    <a:pt x="0" y="1350452"/>
                  </a:moveTo>
                  <a:lnTo>
                    <a:pt x="828675" y="0"/>
                  </a:lnTo>
                  <a:lnTo>
                    <a:pt x="1587443" y="566873"/>
                  </a:lnTo>
                  <a:lnTo>
                    <a:pt x="1447800" y="1350452"/>
                  </a:lnTo>
                  <a:lnTo>
                    <a:pt x="0" y="1350452"/>
                  </a:lnTo>
                  <a:close/>
                </a:path>
              </a:pathLst>
            </a:cu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 name="Straight Connector 109"/>
            <p:cNvCxnSpPr>
              <a:stCxn id="64" idx="0"/>
              <a:endCxn id="64" idx="2"/>
            </p:cNvCxnSpPr>
            <p:nvPr/>
          </p:nvCxnSpPr>
          <p:spPr>
            <a:xfrm flipV="1">
              <a:off x="3575721" y="3908186"/>
              <a:ext cx="1954656" cy="9609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8" name="Freeform 122"/>
            <p:cNvSpPr/>
            <p:nvPr/>
          </p:nvSpPr>
          <p:spPr>
            <a:xfrm>
              <a:off x="4498034" y="3443551"/>
              <a:ext cx="388888" cy="1413805"/>
            </a:xfrm>
            <a:custGeom>
              <a:avLst/>
              <a:gdLst>
                <a:gd name="connsiteX0" fmla="*/ 0 w 143301"/>
                <a:gd name="connsiteY0" fmla="*/ 0 h 293427"/>
                <a:gd name="connsiteX1" fmla="*/ 17060 w 143301"/>
                <a:gd name="connsiteY1" fmla="*/ 293427 h 293427"/>
                <a:gd name="connsiteX2" fmla="*/ 143301 w 143301"/>
                <a:gd name="connsiteY2" fmla="*/ 252483 h 293427"/>
                <a:gd name="connsiteX3" fmla="*/ 0 w 143301"/>
                <a:gd name="connsiteY3" fmla="*/ 0 h 293427"/>
                <a:gd name="connsiteX0" fmla="*/ 0 w 131394"/>
                <a:gd name="connsiteY0" fmla="*/ 0 h 295808"/>
                <a:gd name="connsiteX1" fmla="*/ 5153 w 131394"/>
                <a:gd name="connsiteY1" fmla="*/ 295808 h 295808"/>
                <a:gd name="connsiteX2" fmla="*/ 131394 w 131394"/>
                <a:gd name="connsiteY2" fmla="*/ 254864 h 295808"/>
                <a:gd name="connsiteX3" fmla="*/ 0 w 131394"/>
                <a:gd name="connsiteY3" fmla="*/ 0 h 295808"/>
                <a:gd name="connsiteX0" fmla="*/ 0 w 129013"/>
                <a:gd name="connsiteY0" fmla="*/ 0 h 295808"/>
                <a:gd name="connsiteX1" fmla="*/ 5153 w 129013"/>
                <a:gd name="connsiteY1" fmla="*/ 295808 h 295808"/>
                <a:gd name="connsiteX2" fmla="*/ 129013 w 129013"/>
                <a:gd name="connsiteY2" fmla="*/ 247721 h 295808"/>
                <a:gd name="connsiteX3" fmla="*/ 0 w 129013"/>
                <a:gd name="connsiteY3" fmla="*/ 0 h 295808"/>
                <a:gd name="connsiteX0" fmla="*/ 0 w 129013"/>
                <a:gd name="connsiteY0" fmla="*/ 0 h 288664"/>
                <a:gd name="connsiteX1" fmla="*/ 9916 w 129013"/>
                <a:gd name="connsiteY1" fmla="*/ 288664 h 288664"/>
                <a:gd name="connsiteX2" fmla="*/ 129013 w 129013"/>
                <a:gd name="connsiteY2" fmla="*/ 247721 h 288664"/>
                <a:gd name="connsiteX3" fmla="*/ 0 w 129013"/>
                <a:gd name="connsiteY3" fmla="*/ 0 h 288664"/>
                <a:gd name="connsiteX0" fmla="*/ 0 w 126631"/>
                <a:gd name="connsiteY0" fmla="*/ 0 h 288664"/>
                <a:gd name="connsiteX1" fmla="*/ 9916 w 126631"/>
                <a:gd name="connsiteY1" fmla="*/ 288664 h 288664"/>
                <a:gd name="connsiteX2" fmla="*/ 126631 w 126631"/>
                <a:gd name="connsiteY2" fmla="*/ 250103 h 288664"/>
                <a:gd name="connsiteX3" fmla="*/ 0 w 126631"/>
                <a:gd name="connsiteY3" fmla="*/ 0 h 288664"/>
                <a:gd name="connsiteX0" fmla="*/ 0 w 482908"/>
                <a:gd name="connsiteY0" fmla="*/ 0 h 971005"/>
                <a:gd name="connsiteX1" fmla="*/ 9916 w 482908"/>
                <a:gd name="connsiteY1" fmla="*/ 288664 h 971005"/>
                <a:gd name="connsiteX2" fmla="*/ 482908 w 482908"/>
                <a:gd name="connsiteY2" fmla="*/ 971005 h 971005"/>
                <a:gd name="connsiteX3" fmla="*/ 0 w 482908"/>
                <a:gd name="connsiteY3" fmla="*/ 0 h 971005"/>
                <a:gd name="connsiteX0" fmla="*/ 0 w 482908"/>
                <a:gd name="connsiteY0" fmla="*/ 0 h 1755615"/>
                <a:gd name="connsiteX1" fmla="*/ 35065 w 482908"/>
                <a:gd name="connsiteY1" fmla="*/ 1755615 h 1755615"/>
                <a:gd name="connsiteX2" fmla="*/ 482908 w 482908"/>
                <a:gd name="connsiteY2" fmla="*/ 971005 h 1755615"/>
                <a:gd name="connsiteX3" fmla="*/ 0 w 482908"/>
                <a:gd name="connsiteY3" fmla="*/ 0 h 1755615"/>
              </a:gdLst>
              <a:ahLst/>
              <a:cxnLst>
                <a:cxn ang="0">
                  <a:pos x="connsiteX0" y="connsiteY0"/>
                </a:cxn>
                <a:cxn ang="0">
                  <a:pos x="connsiteX1" y="connsiteY1"/>
                </a:cxn>
                <a:cxn ang="0">
                  <a:pos x="connsiteX2" y="connsiteY2"/>
                </a:cxn>
                <a:cxn ang="0">
                  <a:pos x="connsiteX3" y="connsiteY3"/>
                </a:cxn>
              </a:cxnLst>
              <a:rect l="l" t="t" r="r" b="b"/>
              <a:pathLst>
                <a:path w="482908" h="1755615">
                  <a:moveTo>
                    <a:pt x="0" y="0"/>
                  </a:moveTo>
                  <a:cubicBezTo>
                    <a:pt x="1718" y="98603"/>
                    <a:pt x="33347" y="1657012"/>
                    <a:pt x="35065" y="1755615"/>
                  </a:cubicBezTo>
                  <a:lnTo>
                    <a:pt x="482908" y="971005"/>
                  </a:lnTo>
                  <a:cubicBezTo>
                    <a:pt x="440698" y="887637"/>
                    <a:pt x="42210" y="83368"/>
                    <a:pt x="0"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110"/>
            <p:cNvCxnSpPr>
              <a:stCxn id="64" idx="1"/>
              <a:endCxn id="64" idx="3"/>
            </p:cNvCxnSpPr>
            <p:nvPr/>
          </p:nvCxnSpPr>
          <p:spPr>
            <a:xfrm>
              <a:off x="4596088" y="3212977"/>
              <a:ext cx="762343" cy="1656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Freeform 112"/>
            <p:cNvSpPr/>
            <p:nvPr/>
          </p:nvSpPr>
          <p:spPr>
            <a:xfrm>
              <a:off x="4491365" y="3413866"/>
              <a:ext cx="405847" cy="1434316"/>
            </a:xfrm>
            <a:custGeom>
              <a:avLst/>
              <a:gdLst>
                <a:gd name="connsiteX0" fmla="*/ 0 w 495300"/>
                <a:gd name="connsiteY0" fmla="*/ 0 h 1876425"/>
                <a:gd name="connsiteX1" fmla="*/ 38100 w 495300"/>
                <a:gd name="connsiteY1" fmla="*/ 1876425 h 1876425"/>
                <a:gd name="connsiteX2" fmla="*/ 495300 w 495300"/>
                <a:gd name="connsiteY2" fmla="*/ 1066800 h 1876425"/>
                <a:gd name="connsiteX3" fmla="*/ 0 w 495300"/>
                <a:gd name="connsiteY3" fmla="*/ 0 h 1876425"/>
                <a:gd name="connsiteX0" fmla="*/ 0 w 503967"/>
                <a:gd name="connsiteY0" fmla="*/ 0 h 1815754"/>
                <a:gd name="connsiteX1" fmla="*/ 46767 w 503967"/>
                <a:gd name="connsiteY1" fmla="*/ 1815754 h 1815754"/>
                <a:gd name="connsiteX2" fmla="*/ 503967 w 503967"/>
                <a:gd name="connsiteY2" fmla="*/ 1006129 h 1815754"/>
                <a:gd name="connsiteX3" fmla="*/ 0 w 503967"/>
                <a:gd name="connsiteY3" fmla="*/ 0 h 1815754"/>
                <a:gd name="connsiteX0" fmla="*/ 0 w 503967"/>
                <a:gd name="connsiteY0" fmla="*/ 0 h 1759417"/>
                <a:gd name="connsiteX1" fmla="*/ 46767 w 503967"/>
                <a:gd name="connsiteY1" fmla="*/ 1759417 h 1759417"/>
                <a:gd name="connsiteX2" fmla="*/ 503967 w 503967"/>
                <a:gd name="connsiteY2" fmla="*/ 1006129 h 1759417"/>
                <a:gd name="connsiteX3" fmla="*/ 0 w 503967"/>
                <a:gd name="connsiteY3" fmla="*/ 0 h 1759417"/>
                <a:gd name="connsiteX0" fmla="*/ 0 w 503967"/>
                <a:gd name="connsiteY0" fmla="*/ 0 h 1794086"/>
                <a:gd name="connsiteX1" fmla="*/ 46767 w 503967"/>
                <a:gd name="connsiteY1" fmla="*/ 1794086 h 1794086"/>
                <a:gd name="connsiteX2" fmla="*/ 503967 w 503967"/>
                <a:gd name="connsiteY2" fmla="*/ 1006129 h 1794086"/>
                <a:gd name="connsiteX3" fmla="*/ 0 w 503967"/>
                <a:gd name="connsiteY3" fmla="*/ 0 h 1794086"/>
                <a:gd name="connsiteX0" fmla="*/ 0 w 503967"/>
                <a:gd name="connsiteY0" fmla="*/ 0 h 1781085"/>
                <a:gd name="connsiteX1" fmla="*/ 46767 w 503967"/>
                <a:gd name="connsiteY1" fmla="*/ 1781085 h 1781085"/>
                <a:gd name="connsiteX2" fmla="*/ 503967 w 503967"/>
                <a:gd name="connsiteY2" fmla="*/ 1006129 h 1781085"/>
                <a:gd name="connsiteX3" fmla="*/ 0 w 503967"/>
                <a:gd name="connsiteY3" fmla="*/ 0 h 1781085"/>
              </a:gdLst>
              <a:ahLst/>
              <a:cxnLst>
                <a:cxn ang="0">
                  <a:pos x="connsiteX0" y="connsiteY0"/>
                </a:cxn>
                <a:cxn ang="0">
                  <a:pos x="connsiteX1" y="connsiteY1"/>
                </a:cxn>
                <a:cxn ang="0">
                  <a:pos x="connsiteX2" y="connsiteY2"/>
                </a:cxn>
                <a:cxn ang="0">
                  <a:pos x="connsiteX3" y="connsiteY3"/>
                </a:cxn>
              </a:cxnLst>
              <a:rect l="l" t="t" r="r" b="b"/>
              <a:pathLst>
                <a:path w="503967" h="1781085">
                  <a:moveTo>
                    <a:pt x="0" y="0"/>
                  </a:moveTo>
                  <a:lnTo>
                    <a:pt x="46767" y="1781085"/>
                  </a:lnTo>
                  <a:lnTo>
                    <a:pt x="503967" y="1006129"/>
                  </a:lnTo>
                  <a:lnTo>
                    <a:pt x="0"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124"/>
            <p:cNvCxnSpPr>
              <a:stCxn id="64" idx="1"/>
              <a:endCxn id="64" idx="3"/>
            </p:cNvCxnSpPr>
            <p:nvPr/>
          </p:nvCxnSpPr>
          <p:spPr>
            <a:xfrm>
              <a:off x="4596088" y="3212977"/>
              <a:ext cx="762343" cy="1656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テキスト ボックス 87"/>
            <p:cNvSpPr txBox="1"/>
            <p:nvPr/>
          </p:nvSpPr>
          <p:spPr>
            <a:xfrm>
              <a:off x="4583832" y="2924944"/>
              <a:ext cx="371316" cy="369332"/>
            </a:xfrm>
            <a:prstGeom prst="rect">
              <a:avLst/>
            </a:prstGeom>
            <a:noFill/>
          </p:spPr>
          <p:txBody>
            <a:bodyPr wrap="none" rtlCol="0">
              <a:spAutoFit/>
            </a:bodyPr>
            <a:lstStyle/>
            <a:p>
              <a:r>
                <a:rPr kumimoji="1" lang="en-US" altLang="ja-JP">
                  <a:solidFill>
                    <a:schemeClr val="accent1"/>
                  </a:solidFill>
                </a:rPr>
                <a:t>g</a:t>
              </a:r>
              <a:r>
                <a:rPr kumimoji="1" lang="en-US" altLang="ja-JP" baseline="-25000">
                  <a:solidFill>
                    <a:schemeClr val="accent1"/>
                  </a:solidFill>
                </a:rPr>
                <a:t>1</a:t>
              </a:r>
              <a:endParaRPr kumimoji="1" lang="ja-JP" altLang="en-US" baseline="-25000">
                <a:solidFill>
                  <a:schemeClr val="accent1"/>
                </a:solidFill>
              </a:endParaRPr>
            </a:p>
          </p:txBody>
        </p:sp>
        <p:sp>
          <p:nvSpPr>
            <p:cNvPr id="89" name="テキスト ボックス 88"/>
            <p:cNvSpPr txBox="1"/>
            <p:nvPr/>
          </p:nvSpPr>
          <p:spPr>
            <a:xfrm>
              <a:off x="3351555" y="4715852"/>
              <a:ext cx="371316" cy="369332"/>
            </a:xfrm>
            <a:prstGeom prst="rect">
              <a:avLst/>
            </a:prstGeom>
            <a:noFill/>
          </p:spPr>
          <p:txBody>
            <a:bodyPr wrap="none" rtlCol="0">
              <a:spAutoFit/>
            </a:bodyPr>
            <a:lstStyle/>
            <a:p>
              <a:r>
                <a:rPr kumimoji="1" lang="en-US" altLang="ja-JP">
                  <a:solidFill>
                    <a:schemeClr val="accent1"/>
                  </a:solidFill>
                </a:rPr>
                <a:t>g</a:t>
              </a:r>
              <a:r>
                <a:rPr kumimoji="1" lang="en-US" altLang="ja-JP" baseline="-25000">
                  <a:solidFill>
                    <a:schemeClr val="accent1"/>
                  </a:solidFill>
                </a:rPr>
                <a:t>2</a:t>
              </a:r>
              <a:endParaRPr kumimoji="1" lang="ja-JP" altLang="en-US" baseline="-25000">
                <a:solidFill>
                  <a:schemeClr val="accent1"/>
                </a:solidFill>
              </a:endParaRPr>
            </a:p>
          </p:txBody>
        </p:sp>
        <p:sp>
          <p:nvSpPr>
            <p:cNvPr id="90" name="テキスト ボックス 89"/>
            <p:cNvSpPr txBox="1"/>
            <p:nvPr/>
          </p:nvSpPr>
          <p:spPr>
            <a:xfrm>
              <a:off x="5295771" y="4715852"/>
              <a:ext cx="371316" cy="369332"/>
            </a:xfrm>
            <a:prstGeom prst="rect">
              <a:avLst/>
            </a:prstGeom>
            <a:noFill/>
          </p:spPr>
          <p:txBody>
            <a:bodyPr wrap="none" rtlCol="0">
              <a:spAutoFit/>
            </a:bodyPr>
            <a:lstStyle/>
            <a:p>
              <a:r>
                <a:rPr kumimoji="1" lang="en-US" altLang="ja-JP">
                  <a:solidFill>
                    <a:schemeClr val="accent1"/>
                  </a:solidFill>
                </a:rPr>
                <a:t>g</a:t>
              </a:r>
              <a:r>
                <a:rPr kumimoji="1" lang="en-US" altLang="ja-JP" baseline="-25000">
                  <a:solidFill>
                    <a:schemeClr val="accent1"/>
                  </a:solidFill>
                </a:rPr>
                <a:t>3</a:t>
              </a:r>
              <a:endParaRPr kumimoji="1" lang="ja-JP" altLang="en-US" baseline="-25000">
                <a:solidFill>
                  <a:schemeClr val="accent1"/>
                </a:solidFill>
              </a:endParaRPr>
            </a:p>
          </p:txBody>
        </p:sp>
        <p:sp>
          <p:nvSpPr>
            <p:cNvPr id="91" name="テキスト ボックス 90"/>
            <p:cNvSpPr txBox="1"/>
            <p:nvPr/>
          </p:nvSpPr>
          <p:spPr>
            <a:xfrm>
              <a:off x="5474861" y="3635732"/>
              <a:ext cx="371316" cy="369332"/>
            </a:xfrm>
            <a:prstGeom prst="rect">
              <a:avLst/>
            </a:prstGeom>
            <a:noFill/>
          </p:spPr>
          <p:txBody>
            <a:bodyPr wrap="none" rtlCol="0">
              <a:spAutoFit/>
            </a:bodyPr>
            <a:lstStyle/>
            <a:p>
              <a:r>
                <a:rPr kumimoji="1" lang="en-US" altLang="ja-JP">
                  <a:solidFill>
                    <a:schemeClr val="accent1"/>
                  </a:solidFill>
                </a:rPr>
                <a:t>g</a:t>
              </a:r>
              <a:r>
                <a:rPr kumimoji="1" lang="en-US" altLang="ja-JP" baseline="-25000">
                  <a:solidFill>
                    <a:schemeClr val="accent1"/>
                  </a:solidFill>
                </a:rPr>
                <a:t>4</a:t>
              </a:r>
              <a:endParaRPr kumimoji="1" lang="ja-JP" altLang="en-US" baseline="-25000">
                <a:solidFill>
                  <a:schemeClr val="accent1"/>
                </a:solidFill>
              </a:endParaRPr>
            </a:p>
          </p:txBody>
        </p:sp>
        <p:sp>
          <p:nvSpPr>
            <p:cNvPr id="96" name="テキスト ボックス 95"/>
            <p:cNvSpPr txBox="1"/>
            <p:nvPr/>
          </p:nvSpPr>
          <p:spPr>
            <a:xfrm>
              <a:off x="3920663" y="3140968"/>
              <a:ext cx="525279" cy="369332"/>
            </a:xfrm>
            <a:prstGeom prst="rect">
              <a:avLst/>
            </a:prstGeom>
            <a:noFill/>
          </p:spPr>
          <p:txBody>
            <a:bodyPr wrap="none" rtlCol="0">
              <a:spAutoFit/>
            </a:bodyPr>
            <a:lstStyle/>
            <a:p>
              <a:r>
                <a:rPr kumimoji="1" lang="en-US" altLang="ja-JP">
                  <a:solidFill>
                    <a:schemeClr val="accent1"/>
                  </a:solidFill>
                </a:rPr>
                <a:t>g=0</a:t>
              </a:r>
              <a:endParaRPr kumimoji="1" lang="ja-JP" altLang="en-US">
                <a:solidFill>
                  <a:schemeClr val="accent1"/>
                </a:solidFill>
              </a:endParaRPr>
            </a:p>
          </p:txBody>
        </p:sp>
      </p:grpSp>
      <p:grpSp>
        <p:nvGrpSpPr>
          <p:cNvPr id="111" name="図形グループ 110"/>
          <p:cNvGrpSpPr/>
          <p:nvPr/>
        </p:nvGrpSpPr>
        <p:grpSpPr>
          <a:xfrm>
            <a:off x="5303912" y="3284984"/>
            <a:ext cx="2256521" cy="1944216"/>
            <a:chOff x="5943843" y="2924944"/>
            <a:chExt cx="2507245" cy="2160240"/>
          </a:xfrm>
        </p:grpSpPr>
        <p:sp>
          <p:nvSpPr>
            <p:cNvPr id="45" name="Isosceles Triangle 91"/>
            <p:cNvSpPr/>
            <p:nvPr/>
          </p:nvSpPr>
          <p:spPr>
            <a:xfrm>
              <a:off x="6168009" y="3212977"/>
              <a:ext cx="1954656" cy="1656184"/>
            </a:xfrm>
            <a:custGeom>
              <a:avLst/>
              <a:gdLst>
                <a:gd name="connsiteX0" fmla="*/ 0 w 1447800"/>
                <a:gd name="connsiteY0" fmla="*/ 1417127 h 1417127"/>
                <a:gd name="connsiteX1" fmla="*/ 723900 w 1447800"/>
                <a:gd name="connsiteY1" fmla="*/ 0 h 1417127"/>
                <a:gd name="connsiteX2" fmla="*/ 1447800 w 1447800"/>
                <a:gd name="connsiteY2" fmla="*/ 1417127 h 1417127"/>
                <a:gd name="connsiteX3" fmla="*/ 0 w 1447800"/>
                <a:gd name="connsiteY3" fmla="*/ 1417127 h 1417127"/>
                <a:gd name="connsiteX0" fmla="*/ 0 w 1447800"/>
                <a:gd name="connsiteY0" fmla="*/ 1417127 h 1417127"/>
                <a:gd name="connsiteX1" fmla="*/ 723900 w 1447800"/>
                <a:gd name="connsiteY1" fmla="*/ 0 h 1417127"/>
                <a:gd name="connsiteX2" fmla="*/ 987368 w 1447800"/>
                <a:gd name="connsiteY2" fmla="*/ 509723 h 1417127"/>
                <a:gd name="connsiteX3" fmla="*/ 1447800 w 1447800"/>
                <a:gd name="connsiteY3" fmla="*/ 1417127 h 1417127"/>
                <a:gd name="connsiteX4" fmla="*/ 0 w 1447800"/>
                <a:gd name="connsiteY4" fmla="*/ 1417127 h 1417127"/>
                <a:gd name="connsiteX0" fmla="*/ 0 w 1482668"/>
                <a:gd name="connsiteY0" fmla="*/ 1417127 h 1417127"/>
                <a:gd name="connsiteX1" fmla="*/ 723900 w 1482668"/>
                <a:gd name="connsiteY1" fmla="*/ 0 h 1417127"/>
                <a:gd name="connsiteX2" fmla="*/ 1482668 w 1482668"/>
                <a:gd name="connsiteY2" fmla="*/ 395423 h 1417127"/>
                <a:gd name="connsiteX3" fmla="*/ 1447800 w 1482668"/>
                <a:gd name="connsiteY3" fmla="*/ 1417127 h 1417127"/>
                <a:gd name="connsiteX4" fmla="*/ 0 w 1482668"/>
                <a:gd name="connsiteY4" fmla="*/ 1417127 h 1417127"/>
                <a:gd name="connsiteX0" fmla="*/ 0 w 1482668"/>
                <a:gd name="connsiteY0" fmla="*/ 1350452 h 1350452"/>
                <a:gd name="connsiteX1" fmla="*/ 828675 w 1482668"/>
                <a:gd name="connsiteY1" fmla="*/ 0 h 1350452"/>
                <a:gd name="connsiteX2" fmla="*/ 1482668 w 1482668"/>
                <a:gd name="connsiteY2" fmla="*/ 328748 h 1350452"/>
                <a:gd name="connsiteX3" fmla="*/ 1447800 w 1482668"/>
                <a:gd name="connsiteY3" fmla="*/ 1350452 h 1350452"/>
                <a:gd name="connsiteX4" fmla="*/ 0 w 1482668"/>
                <a:gd name="connsiteY4" fmla="*/ 1350452 h 1350452"/>
                <a:gd name="connsiteX0" fmla="*/ 0 w 1587443"/>
                <a:gd name="connsiteY0" fmla="*/ 1350452 h 1350452"/>
                <a:gd name="connsiteX1" fmla="*/ 828675 w 1587443"/>
                <a:gd name="connsiteY1" fmla="*/ 0 h 1350452"/>
                <a:gd name="connsiteX2" fmla="*/ 1587443 w 1587443"/>
                <a:gd name="connsiteY2" fmla="*/ 566873 h 1350452"/>
                <a:gd name="connsiteX3" fmla="*/ 1447800 w 1587443"/>
                <a:gd name="connsiteY3" fmla="*/ 1350452 h 1350452"/>
                <a:gd name="connsiteX4" fmla="*/ 0 w 1587443"/>
                <a:gd name="connsiteY4" fmla="*/ 1350452 h 135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443" h="1350452">
                  <a:moveTo>
                    <a:pt x="0" y="1350452"/>
                  </a:moveTo>
                  <a:lnTo>
                    <a:pt x="828675" y="0"/>
                  </a:lnTo>
                  <a:lnTo>
                    <a:pt x="1587443" y="566873"/>
                  </a:lnTo>
                  <a:lnTo>
                    <a:pt x="1447800" y="1350452"/>
                  </a:lnTo>
                  <a:lnTo>
                    <a:pt x="0" y="1350452"/>
                  </a:lnTo>
                  <a:close/>
                </a:path>
              </a:pathLst>
            </a:cu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Connector 109"/>
            <p:cNvCxnSpPr>
              <a:stCxn id="45" idx="0"/>
              <a:endCxn id="45" idx="2"/>
            </p:cNvCxnSpPr>
            <p:nvPr/>
          </p:nvCxnSpPr>
          <p:spPr>
            <a:xfrm flipV="1">
              <a:off x="6168009" y="3908186"/>
              <a:ext cx="1954656" cy="9609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4" name="Freeform 117"/>
            <p:cNvSpPr/>
            <p:nvPr/>
          </p:nvSpPr>
          <p:spPr>
            <a:xfrm>
              <a:off x="6871395" y="3609241"/>
              <a:ext cx="1165196" cy="742860"/>
            </a:xfrm>
            <a:custGeom>
              <a:avLst/>
              <a:gdLst>
                <a:gd name="connsiteX0" fmla="*/ 0 w 897340"/>
                <a:gd name="connsiteY0" fmla="*/ 187657 h 433316"/>
                <a:gd name="connsiteX1" fmla="*/ 153537 w 897340"/>
                <a:gd name="connsiteY1" fmla="*/ 433316 h 433316"/>
                <a:gd name="connsiteX2" fmla="*/ 897340 w 897340"/>
                <a:gd name="connsiteY2" fmla="*/ 313899 h 433316"/>
                <a:gd name="connsiteX3" fmla="*/ 593678 w 897340"/>
                <a:gd name="connsiteY3" fmla="*/ 0 h 433316"/>
                <a:gd name="connsiteX4" fmla="*/ 0 w 897340"/>
                <a:gd name="connsiteY4" fmla="*/ 187657 h 433316"/>
                <a:gd name="connsiteX0" fmla="*/ 0 w 911628"/>
                <a:gd name="connsiteY0" fmla="*/ 180514 h 433316"/>
                <a:gd name="connsiteX1" fmla="*/ 167825 w 911628"/>
                <a:gd name="connsiteY1" fmla="*/ 433316 h 433316"/>
                <a:gd name="connsiteX2" fmla="*/ 911628 w 911628"/>
                <a:gd name="connsiteY2" fmla="*/ 313899 h 433316"/>
                <a:gd name="connsiteX3" fmla="*/ 607966 w 911628"/>
                <a:gd name="connsiteY3" fmla="*/ 0 h 433316"/>
                <a:gd name="connsiteX4" fmla="*/ 0 w 911628"/>
                <a:gd name="connsiteY4" fmla="*/ 180514 h 433316"/>
                <a:gd name="connsiteX0" fmla="*/ 0 w 911628"/>
                <a:gd name="connsiteY0" fmla="*/ 180514 h 438079"/>
                <a:gd name="connsiteX1" fmla="*/ 160681 w 911628"/>
                <a:gd name="connsiteY1" fmla="*/ 438079 h 438079"/>
                <a:gd name="connsiteX2" fmla="*/ 911628 w 911628"/>
                <a:gd name="connsiteY2" fmla="*/ 313899 h 438079"/>
                <a:gd name="connsiteX3" fmla="*/ 607966 w 911628"/>
                <a:gd name="connsiteY3" fmla="*/ 0 h 438079"/>
                <a:gd name="connsiteX4" fmla="*/ 0 w 911628"/>
                <a:gd name="connsiteY4" fmla="*/ 180514 h 438079"/>
                <a:gd name="connsiteX0" fmla="*/ 0 w 911628"/>
                <a:gd name="connsiteY0" fmla="*/ 182895 h 440460"/>
                <a:gd name="connsiteX1" fmla="*/ 160681 w 911628"/>
                <a:gd name="connsiteY1" fmla="*/ 440460 h 440460"/>
                <a:gd name="connsiteX2" fmla="*/ 911628 w 911628"/>
                <a:gd name="connsiteY2" fmla="*/ 316280 h 440460"/>
                <a:gd name="connsiteX3" fmla="*/ 615109 w 911628"/>
                <a:gd name="connsiteY3" fmla="*/ 0 h 440460"/>
                <a:gd name="connsiteX4" fmla="*/ 0 w 911628"/>
                <a:gd name="connsiteY4" fmla="*/ 182895 h 440460"/>
                <a:gd name="connsiteX0" fmla="*/ 0 w 918772"/>
                <a:gd name="connsiteY0" fmla="*/ 182895 h 440460"/>
                <a:gd name="connsiteX1" fmla="*/ 160681 w 918772"/>
                <a:gd name="connsiteY1" fmla="*/ 440460 h 440460"/>
                <a:gd name="connsiteX2" fmla="*/ 918772 w 918772"/>
                <a:gd name="connsiteY2" fmla="*/ 318661 h 440460"/>
                <a:gd name="connsiteX3" fmla="*/ 615109 w 918772"/>
                <a:gd name="connsiteY3" fmla="*/ 0 h 440460"/>
                <a:gd name="connsiteX4" fmla="*/ 0 w 918772"/>
                <a:gd name="connsiteY4" fmla="*/ 182895 h 440460"/>
                <a:gd name="connsiteX0" fmla="*/ 0 w 1446900"/>
                <a:gd name="connsiteY0" fmla="*/ 182895 h 855147"/>
                <a:gd name="connsiteX1" fmla="*/ 160681 w 1446900"/>
                <a:gd name="connsiteY1" fmla="*/ 440460 h 855147"/>
                <a:gd name="connsiteX2" fmla="*/ 1446900 w 1446900"/>
                <a:gd name="connsiteY2" fmla="*/ 855147 h 855147"/>
                <a:gd name="connsiteX3" fmla="*/ 615109 w 1446900"/>
                <a:gd name="connsiteY3" fmla="*/ 0 h 855147"/>
                <a:gd name="connsiteX4" fmla="*/ 0 w 1446900"/>
                <a:gd name="connsiteY4" fmla="*/ 182895 h 855147"/>
                <a:gd name="connsiteX0" fmla="*/ 0 w 1446900"/>
                <a:gd name="connsiteY0" fmla="*/ 182895 h 922458"/>
                <a:gd name="connsiteX1" fmla="*/ 445703 w 1446900"/>
                <a:gd name="connsiteY1" fmla="*/ 922458 h 922458"/>
                <a:gd name="connsiteX2" fmla="*/ 1446900 w 1446900"/>
                <a:gd name="connsiteY2" fmla="*/ 855147 h 922458"/>
                <a:gd name="connsiteX3" fmla="*/ 615109 w 1446900"/>
                <a:gd name="connsiteY3" fmla="*/ 0 h 922458"/>
                <a:gd name="connsiteX4" fmla="*/ 0 w 1446900"/>
                <a:gd name="connsiteY4" fmla="*/ 182895 h 92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900" h="922458">
                  <a:moveTo>
                    <a:pt x="0" y="182895"/>
                  </a:moveTo>
                  <a:lnTo>
                    <a:pt x="445703" y="922458"/>
                  </a:lnTo>
                  <a:lnTo>
                    <a:pt x="1446900" y="855147"/>
                  </a:lnTo>
                  <a:lnTo>
                    <a:pt x="615109" y="0"/>
                  </a:lnTo>
                  <a:lnTo>
                    <a:pt x="0" y="182895"/>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110"/>
            <p:cNvCxnSpPr>
              <a:stCxn id="45" idx="1"/>
              <a:endCxn id="45" idx="3"/>
            </p:cNvCxnSpPr>
            <p:nvPr/>
          </p:nvCxnSpPr>
          <p:spPr>
            <a:xfrm>
              <a:off x="7188376" y="3212977"/>
              <a:ext cx="762343" cy="1656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Freeform 116"/>
            <p:cNvSpPr/>
            <p:nvPr/>
          </p:nvSpPr>
          <p:spPr>
            <a:xfrm>
              <a:off x="6864372" y="3598538"/>
              <a:ext cx="1173628" cy="751169"/>
            </a:xfrm>
            <a:custGeom>
              <a:avLst/>
              <a:gdLst>
                <a:gd name="connsiteX0" fmla="*/ 0 w 495300"/>
                <a:gd name="connsiteY0" fmla="*/ 0 h 1876425"/>
                <a:gd name="connsiteX1" fmla="*/ 38100 w 495300"/>
                <a:gd name="connsiteY1" fmla="*/ 1876425 h 1876425"/>
                <a:gd name="connsiteX2" fmla="*/ 495300 w 495300"/>
                <a:gd name="connsiteY2" fmla="*/ 1066800 h 1876425"/>
                <a:gd name="connsiteX3" fmla="*/ 0 w 495300"/>
                <a:gd name="connsiteY3" fmla="*/ 0 h 1876425"/>
                <a:gd name="connsiteX0" fmla="*/ 0 w 503967"/>
                <a:gd name="connsiteY0" fmla="*/ 0 h 1815754"/>
                <a:gd name="connsiteX1" fmla="*/ 46767 w 503967"/>
                <a:gd name="connsiteY1" fmla="*/ 1815754 h 1815754"/>
                <a:gd name="connsiteX2" fmla="*/ 503967 w 503967"/>
                <a:gd name="connsiteY2" fmla="*/ 1006129 h 1815754"/>
                <a:gd name="connsiteX3" fmla="*/ 0 w 503967"/>
                <a:gd name="connsiteY3" fmla="*/ 0 h 1815754"/>
                <a:gd name="connsiteX0" fmla="*/ 0 w 1006670"/>
                <a:gd name="connsiteY0" fmla="*/ 0 h 1815754"/>
                <a:gd name="connsiteX1" fmla="*/ 46767 w 1006670"/>
                <a:gd name="connsiteY1" fmla="*/ 1815754 h 1815754"/>
                <a:gd name="connsiteX2" fmla="*/ 1006670 w 1006670"/>
                <a:gd name="connsiteY2" fmla="*/ 1157806 h 1815754"/>
                <a:gd name="connsiteX3" fmla="*/ 0 w 1006670"/>
                <a:gd name="connsiteY3" fmla="*/ 0 h 1815754"/>
                <a:gd name="connsiteX0" fmla="*/ 0 w 1006670"/>
                <a:gd name="connsiteY0" fmla="*/ 0 h 1815754"/>
                <a:gd name="connsiteX1" fmla="*/ 46767 w 1006670"/>
                <a:gd name="connsiteY1" fmla="*/ 1815754 h 1815754"/>
                <a:gd name="connsiteX2" fmla="*/ 1006670 w 1006670"/>
                <a:gd name="connsiteY2" fmla="*/ 1157806 h 1815754"/>
                <a:gd name="connsiteX3" fmla="*/ 481035 w 1006670"/>
                <a:gd name="connsiteY3" fmla="*/ 544955 h 1815754"/>
                <a:gd name="connsiteX4" fmla="*/ 0 w 1006670"/>
                <a:gd name="connsiteY4" fmla="*/ 0 h 1815754"/>
                <a:gd name="connsiteX0" fmla="*/ 0 w 1006670"/>
                <a:gd name="connsiteY0" fmla="*/ 0 h 1815754"/>
                <a:gd name="connsiteX1" fmla="*/ 46767 w 1006670"/>
                <a:gd name="connsiteY1" fmla="*/ 1815754 h 1815754"/>
                <a:gd name="connsiteX2" fmla="*/ 1006670 w 1006670"/>
                <a:gd name="connsiteY2" fmla="*/ 1157806 h 1815754"/>
                <a:gd name="connsiteX3" fmla="*/ 186347 w 1006670"/>
                <a:gd name="connsiteY3" fmla="*/ 63920 h 1815754"/>
                <a:gd name="connsiteX4" fmla="*/ 0 w 1006670"/>
                <a:gd name="connsiteY4" fmla="*/ 0 h 1815754"/>
                <a:gd name="connsiteX0" fmla="*/ 0 w 1006670"/>
                <a:gd name="connsiteY0" fmla="*/ 0 h 1157806"/>
                <a:gd name="connsiteX1" fmla="*/ 81436 w 1006670"/>
                <a:gd name="connsiteY1" fmla="*/ 979360 h 1157806"/>
                <a:gd name="connsiteX2" fmla="*/ 1006670 w 1006670"/>
                <a:gd name="connsiteY2" fmla="*/ 1157806 h 1157806"/>
                <a:gd name="connsiteX3" fmla="*/ 186347 w 1006670"/>
                <a:gd name="connsiteY3" fmla="*/ 63920 h 1157806"/>
                <a:gd name="connsiteX4" fmla="*/ 0 w 1006670"/>
                <a:gd name="connsiteY4" fmla="*/ 0 h 1157806"/>
                <a:gd name="connsiteX0" fmla="*/ 0 w 1457370"/>
                <a:gd name="connsiteY0" fmla="*/ 269771 h 1093886"/>
                <a:gd name="connsiteX1" fmla="*/ 532136 w 1457370"/>
                <a:gd name="connsiteY1" fmla="*/ 915440 h 1093886"/>
                <a:gd name="connsiteX2" fmla="*/ 1457370 w 1457370"/>
                <a:gd name="connsiteY2" fmla="*/ 1093886 h 1093886"/>
                <a:gd name="connsiteX3" fmla="*/ 637047 w 1457370"/>
                <a:gd name="connsiteY3" fmla="*/ 0 h 1093886"/>
                <a:gd name="connsiteX4" fmla="*/ 0 w 1457370"/>
                <a:gd name="connsiteY4" fmla="*/ 269771 h 1093886"/>
                <a:gd name="connsiteX0" fmla="*/ 0 w 1457370"/>
                <a:gd name="connsiteY0" fmla="*/ 347777 h 1171892"/>
                <a:gd name="connsiteX1" fmla="*/ 532136 w 1457370"/>
                <a:gd name="connsiteY1" fmla="*/ 993446 h 1171892"/>
                <a:gd name="connsiteX2" fmla="*/ 1457370 w 1457370"/>
                <a:gd name="connsiteY2" fmla="*/ 1171892 h 1171892"/>
                <a:gd name="connsiteX3" fmla="*/ 615378 w 1457370"/>
                <a:gd name="connsiteY3" fmla="*/ 0 h 1171892"/>
                <a:gd name="connsiteX4" fmla="*/ 0 w 1457370"/>
                <a:gd name="connsiteY4" fmla="*/ 347777 h 1171892"/>
                <a:gd name="connsiteX0" fmla="*/ 0 w 1483372"/>
                <a:gd name="connsiteY0" fmla="*/ 347777 h 1093886"/>
                <a:gd name="connsiteX1" fmla="*/ 532136 w 1483372"/>
                <a:gd name="connsiteY1" fmla="*/ 993446 h 1093886"/>
                <a:gd name="connsiteX2" fmla="*/ 1483372 w 1483372"/>
                <a:gd name="connsiteY2" fmla="*/ 1093886 h 1093886"/>
                <a:gd name="connsiteX3" fmla="*/ 615378 w 1483372"/>
                <a:gd name="connsiteY3" fmla="*/ 0 h 1093886"/>
                <a:gd name="connsiteX4" fmla="*/ 0 w 1483372"/>
                <a:gd name="connsiteY4" fmla="*/ 347777 h 1093886"/>
                <a:gd name="connsiteX0" fmla="*/ 0 w 1483372"/>
                <a:gd name="connsiteY0" fmla="*/ 347777 h 1093886"/>
                <a:gd name="connsiteX1" fmla="*/ 475799 w 1483372"/>
                <a:gd name="connsiteY1" fmla="*/ 1045450 h 1093886"/>
                <a:gd name="connsiteX2" fmla="*/ 1483372 w 1483372"/>
                <a:gd name="connsiteY2" fmla="*/ 1093886 h 1093886"/>
                <a:gd name="connsiteX3" fmla="*/ 615378 w 1483372"/>
                <a:gd name="connsiteY3" fmla="*/ 0 h 1093886"/>
                <a:gd name="connsiteX4" fmla="*/ 0 w 1483372"/>
                <a:gd name="connsiteY4" fmla="*/ 347777 h 1093886"/>
                <a:gd name="connsiteX0" fmla="*/ 0 w 1483372"/>
                <a:gd name="connsiteY0" fmla="*/ 287106 h 1033215"/>
                <a:gd name="connsiteX1" fmla="*/ 475799 w 1483372"/>
                <a:gd name="connsiteY1" fmla="*/ 984779 h 1033215"/>
                <a:gd name="connsiteX2" fmla="*/ 1483372 w 1483372"/>
                <a:gd name="connsiteY2" fmla="*/ 1033215 h 1033215"/>
                <a:gd name="connsiteX3" fmla="*/ 619711 w 1483372"/>
                <a:gd name="connsiteY3" fmla="*/ 0 h 1033215"/>
                <a:gd name="connsiteX4" fmla="*/ 0 w 1483372"/>
                <a:gd name="connsiteY4" fmla="*/ 287106 h 1033215"/>
                <a:gd name="connsiteX0" fmla="*/ 0 w 1483372"/>
                <a:gd name="connsiteY0" fmla="*/ 248104 h 1033215"/>
                <a:gd name="connsiteX1" fmla="*/ 475799 w 1483372"/>
                <a:gd name="connsiteY1" fmla="*/ 984779 h 1033215"/>
                <a:gd name="connsiteX2" fmla="*/ 1483372 w 1483372"/>
                <a:gd name="connsiteY2" fmla="*/ 1033215 h 1033215"/>
                <a:gd name="connsiteX3" fmla="*/ 619711 w 1483372"/>
                <a:gd name="connsiteY3" fmla="*/ 0 h 1033215"/>
                <a:gd name="connsiteX4" fmla="*/ 0 w 1483372"/>
                <a:gd name="connsiteY4" fmla="*/ 248104 h 1033215"/>
                <a:gd name="connsiteX0" fmla="*/ 0 w 1513707"/>
                <a:gd name="connsiteY0" fmla="*/ 248104 h 984779"/>
                <a:gd name="connsiteX1" fmla="*/ 475799 w 1513707"/>
                <a:gd name="connsiteY1" fmla="*/ 984779 h 984779"/>
                <a:gd name="connsiteX2" fmla="*/ 1513707 w 1513707"/>
                <a:gd name="connsiteY2" fmla="*/ 933541 h 984779"/>
                <a:gd name="connsiteX3" fmla="*/ 619711 w 1513707"/>
                <a:gd name="connsiteY3" fmla="*/ 0 h 984779"/>
                <a:gd name="connsiteX4" fmla="*/ 0 w 1513707"/>
                <a:gd name="connsiteY4" fmla="*/ 248104 h 984779"/>
                <a:gd name="connsiteX0" fmla="*/ 0 w 1513707"/>
                <a:gd name="connsiteY0" fmla="*/ 209102 h 945777"/>
                <a:gd name="connsiteX1" fmla="*/ 475799 w 1513707"/>
                <a:gd name="connsiteY1" fmla="*/ 945777 h 945777"/>
                <a:gd name="connsiteX2" fmla="*/ 1513707 w 1513707"/>
                <a:gd name="connsiteY2" fmla="*/ 894539 h 945777"/>
                <a:gd name="connsiteX3" fmla="*/ 624045 w 1513707"/>
                <a:gd name="connsiteY3" fmla="*/ 0 h 945777"/>
                <a:gd name="connsiteX4" fmla="*/ 0 w 1513707"/>
                <a:gd name="connsiteY4" fmla="*/ 209102 h 945777"/>
                <a:gd name="connsiteX0" fmla="*/ 0 w 1513707"/>
                <a:gd name="connsiteY0" fmla="*/ 200435 h 937110"/>
                <a:gd name="connsiteX1" fmla="*/ 475799 w 1513707"/>
                <a:gd name="connsiteY1" fmla="*/ 937110 h 937110"/>
                <a:gd name="connsiteX2" fmla="*/ 1513707 w 1513707"/>
                <a:gd name="connsiteY2" fmla="*/ 885872 h 937110"/>
                <a:gd name="connsiteX3" fmla="*/ 654381 w 1513707"/>
                <a:gd name="connsiteY3" fmla="*/ 0 h 937110"/>
                <a:gd name="connsiteX4" fmla="*/ 0 w 1513707"/>
                <a:gd name="connsiteY4" fmla="*/ 200435 h 937110"/>
                <a:gd name="connsiteX0" fmla="*/ 0 w 1496373"/>
                <a:gd name="connsiteY0" fmla="*/ 200435 h 937110"/>
                <a:gd name="connsiteX1" fmla="*/ 475799 w 1496373"/>
                <a:gd name="connsiteY1" fmla="*/ 937110 h 937110"/>
                <a:gd name="connsiteX2" fmla="*/ 1496373 w 1496373"/>
                <a:gd name="connsiteY2" fmla="*/ 872871 h 937110"/>
                <a:gd name="connsiteX3" fmla="*/ 654381 w 1496373"/>
                <a:gd name="connsiteY3" fmla="*/ 0 h 937110"/>
                <a:gd name="connsiteX4" fmla="*/ 0 w 1496373"/>
                <a:gd name="connsiteY4" fmla="*/ 200435 h 937110"/>
                <a:gd name="connsiteX0" fmla="*/ 0 w 1496373"/>
                <a:gd name="connsiteY0" fmla="*/ 191768 h 928443"/>
                <a:gd name="connsiteX1" fmla="*/ 475799 w 1496373"/>
                <a:gd name="connsiteY1" fmla="*/ 928443 h 928443"/>
                <a:gd name="connsiteX2" fmla="*/ 1496373 w 1496373"/>
                <a:gd name="connsiteY2" fmla="*/ 864204 h 928443"/>
                <a:gd name="connsiteX3" fmla="*/ 628380 w 1496373"/>
                <a:gd name="connsiteY3" fmla="*/ 0 h 928443"/>
                <a:gd name="connsiteX4" fmla="*/ 0 w 1496373"/>
                <a:gd name="connsiteY4" fmla="*/ 191768 h 928443"/>
                <a:gd name="connsiteX0" fmla="*/ 0 w 1470372"/>
                <a:gd name="connsiteY0" fmla="*/ 191768 h 928443"/>
                <a:gd name="connsiteX1" fmla="*/ 475799 w 1470372"/>
                <a:gd name="connsiteY1" fmla="*/ 928443 h 928443"/>
                <a:gd name="connsiteX2" fmla="*/ 1470372 w 1470372"/>
                <a:gd name="connsiteY2" fmla="*/ 864204 h 928443"/>
                <a:gd name="connsiteX3" fmla="*/ 628380 w 1470372"/>
                <a:gd name="connsiteY3" fmla="*/ 0 h 928443"/>
                <a:gd name="connsiteX4" fmla="*/ 0 w 1470372"/>
                <a:gd name="connsiteY4" fmla="*/ 191768 h 928443"/>
                <a:gd name="connsiteX0" fmla="*/ 0 w 1457371"/>
                <a:gd name="connsiteY0" fmla="*/ 191768 h 928443"/>
                <a:gd name="connsiteX1" fmla="*/ 462798 w 1457371"/>
                <a:gd name="connsiteY1" fmla="*/ 928443 h 928443"/>
                <a:gd name="connsiteX2" fmla="*/ 1457371 w 1457371"/>
                <a:gd name="connsiteY2" fmla="*/ 864204 h 928443"/>
                <a:gd name="connsiteX3" fmla="*/ 615379 w 1457371"/>
                <a:gd name="connsiteY3" fmla="*/ 0 h 928443"/>
                <a:gd name="connsiteX4" fmla="*/ 0 w 1457371"/>
                <a:gd name="connsiteY4" fmla="*/ 191768 h 928443"/>
                <a:gd name="connsiteX0" fmla="*/ 0 w 1457371"/>
                <a:gd name="connsiteY0" fmla="*/ 196101 h 932776"/>
                <a:gd name="connsiteX1" fmla="*/ 462798 w 1457371"/>
                <a:gd name="connsiteY1" fmla="*/ 932776 h 932776"/>
                <a:gd name="connsiteX2" fmla="*/ 1457371 w 1457371"/>
                <a:gd name="connsiteY2" fmla="*/ 868537 h 932776"/>
                <a:gd name="connsiteX3" fmla="*/ 637047 w 1457371"/>
                <a:gd name="connsiteY3" fmla="*/ 0 h 932776"/>
                <a:gd name="connsiteX4" fmla="*/ 0 w 1457371"/>
                <a:gd name="connsiteY4" fmla="*/ 196101 h 932776"/>
                <a:gd name="connsiteX0" fmla="*/ 0 w 1457371"/>
                <a:gd name="connsiteY0" fmla="*/ 196101 h 932776"/>
                <a:gd name="connsiteX1" fmla="*/ 462798 w 1457371"/>
                <a:gd name="connsiteY1" fmla="*/ 932776 h 932776"/>
                <a:gd name="connsiteX2" fmla="*/ 1457371 w 1457371"/>
                <a:gd name="connsiteY2" fmla="*/ 868537 h 932776"/>
                <a:gd name="connsiteX3" fmla="*/ 624046 w 1457371"/>
                <a:gd name="connsiteY3" fmla="*/ 0 h 932776"/>
                <a:gd name="connsiteX4" fmla="*/ 0 w 1457371"/>
                <a:gd name="connsiteY4" fmla="*/ 196101 h 932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71" h="932776">
                  <a:moveTo>
                    <a:pt x="0" y="196101"/>
                  </a:moveTo>
                  <a:lnTo>
                    <a:pt x="462798" y="932776"/>
                  </a:lnTo>
                  <a:lnTo>
                    <a:pt x="1457371" y="868537"/>
                  </a:lnTo>
                  <a:lnTo>
                    <a:pt x="624046" y="0"/>
                  </a:lnTo>
                  <a:lnTo>
                    <a:pt x="0" y="196101"/>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Connector 124"/>
            <p:cNvCxnSpPr>
              <a:stCxn id="45" idx="1"/>
              <a:endCxn id="45" idx="3"/>
            </p:cNvCxnSpPr>
            <p:nvPr/>
          </p:nvCxnSpPr>
          <p:spPr>
            <a:xfrm>
              <a:off x="7188376" y="3212977"/>
              <a:ext cx="762343" cy="1656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7176120" y="2924944"/>
              <a:ext cx="383939" cy="369332"/>
            </a:xfrm>
            <a:prstGeom prst="rect">
              <a:avLst/>
            </a:prstGeom>
            <a:noFill/>
          </p:spPr>
          <p:txBody>
            <a:bodyPr wrap="none" rtlCol="0">
              <a:spAutoFit/>
            </a:bodyPr>
            <a:lstStyle/>
            <a:p>
              <a:r>
                <a:rPr kumimoji="1" lang="en-US" altLang="ja-JP">
                  <a:solidFill>
                    <a:schemeClr val="accent3">
                      <a:lumMod val="60000"/>
                      <a:lumOff val="40000"/>
                    </a:schemeClr>
                  </a:solidFill>
                </a:rPr>
                <a:t>h</a:t>
              </a:r>
              <a:r>
                <a:rPr kumimoji="1" lang="en-US" altLang="ja-JP" baseline="-25000">
                  <a:solidFill>
                    <a:schemeClr val="accent3">
                      <a:lumMod val="60000"/>
                      <a:lumOff val="40000"/>
                    </a:schemeClr>
                  </a:solidFill>
                </a:rPr>
                <a:t>1</a:t>
              </a:r>
              <a:endParaRPr kumimoji="1" lang="ja-JP" altLang="en-US" baseline="-25000">
                <a:solidFill>
                  <a:schemeClr val="accent3">
                    <a:lumMod val="60000"/>
                    <a:lumOff val="40000"/>
                  </a:schemeClr>
                </a:solidFill>
              </a:endParaRPr>
            </a:p>
          </p:txBody>
        </p:sp>
        <p:sp>
          <p:nvSpPr>
            <p:cNvPr id="93" name="テキスト ボックス 92"/>
            <p:cNvSpPr txBox="1"/>
            <p:nvPr/>
          </p:nvSpPr>
          <p:spPr>
            <a:xfrm>
              <a:off x="5943843" y="4715852"/>
              <a:ext cx="383939" cy="369332"/>
            </a:xfrm>
            <a:prstGeom prst="rect">
              <a:avLst/>
            </a:prstGeom>
            <a:noFill/>
          </p:spPr>
          <p:txBody>
            <a:bodyPr wrap="none" rtlCol="0">
              <a:spAutoFit/>
            </a:bodyPr>
            <a:lstStyle/>
            <a:p>
              <a:r>
                <a:rPr kumimoji="1" lang="en-US" altLang="ja-JP">
                  <a:solidFill>
                    <a:schemeClr val="accent3">
                      <a:lumMod val="60000"/>
                      <a:lumOff val="40000"/>
                    </a:schemeClr>
                  </a:solidFill>
                </a:rPr>
                <a:t>h</a:t>
              </a:r>
              <a:r>
                <a:rPr kumimoji="1" lang="en-US" altLang="ja-JP" baseline="-25000">
                  <a:solidFill>
                    <a:schemeClr val="accent3">
                      <a:lumMod val="60000"/>
                      <a:lumOff val="40000"/>
                    </a:schemeClr>
                  </a:solidFill>
                </a:rPr>
                <a:t>2</a:t>
              </a:r>
              <a:endParaRPr kumimoji="1" lang="ja-JP" altLang="en-US" baseline="-25000">
                <a:solidFill>
                  <a:schemeClr val="accent3">
                    <a:lumMod val="60000"/>
                    <a:lumOff val="40000"/>
                  </a:schemeClr>
                </a:solidFill>
              </a:endParaRPr>
            </a:p>
          </p:txBody>
        </p:sp>
        <p:sp>
          <p:nvSpPr>
            <p:cNvPr id="94" name="テキスト ボックス 93"/>
            <p:cNvSpPr txBox="1"/>
            <p:nvPr/>
          </p:nvSpPr>
          <p:spPr>
            <a:xfrm>
              <a:off x="7888059" y="4715852"/>
              <a:ext cx="383939" cy="369332"/>
            </a:xfrm>
            <a:prstGeom prst="rect">
              <a:avLst/>
            </a:prstGeom>
            <a:noFill/>
          </p:spPr>
          <p:txBody>
            <a:bodyPr wrap="none" rtlCol="0">
              <a:spAutoFit/>
            </a:bodyPr>
            <a:lstStyle/>
            <a:p>
              <a:r>
                <a:rPr kumimoji="1" lang="en-US" altLang="ja-JP">
                  <a:solidFill>
                    <a:schemeClr val="accent3">
                      <a:lumMod val="60000"/>
                      <a:lumOff val="40000"/>
                    </a:schemeClr>
                  </a:solidFill>
                </a:rPr>
                <a:t>h</a:t>
              </a:r>
              <a:r>
                <a:rPr kumimoji="1" lang="en-US" altLang="ja-JP" baseline="-25000">
                  <a:solidFill>
                    <a:schemeClr val="accent3">
                      <a:lumMod val="60000"/>
                      <a:lumOff val="40000"/>
                    </a:schemeClr>
                  </a:solidFill>
                </a:rPr>
                <a:t>3</a:t>
              </a:r>
              <a:endParaRPr kumimoji="1" lang="ja-JP" altLang="en-US" baseline="-25000">
                <a:solidFill>
                  <a:schemeClr val="accent3">
                    <a:lumMod val="60000"/>
                    <a:lumOff val="40000"/>
                  </a:schemeClr>
                </a:solidFill>
              </a:endParaRPr>
            </a:p>
          </p:txBody>
        </p:sp>
        <p:sp>
          <p:nvSpPr>
            <p:cNvPr id="95" name="テキスト ボックス 94"/>
            <p:cNvSpPr txBox="1"/>
            <p:nvPr/>
          </p:nvSpPr>
          <p:spPr>
            <a:xfrm>
              <a:off x="8067149" y="3635732"/>
              <a:ext cx="383939" cy="369332"/>
            </a:xfrm>
            <a:prstGeom prst="rect">
              <a:avLst/>
            </a:prstGeom>
            <a:noFill/>
          </p:spPr>
          <p:txBody>
            <a:bodyPr wrap="none" rtlCol="0">
              <a:spAutoFit/>
            </a:bodyPr>
            <a:lstStyle/>
            <a:p>
              <a:r>
                <a:rPr kumimoji="1" lang="en-US" altLang="ja-JP">
                  <a:solidFill>
                    <a:schemeClr val="accent3">
                      <a:lumMod val="60000"/>
                      <a:lumOff val="40000"/>
                    </a:schemeClr>
                  </a:solidFill>
                </a:rPr>
                <a:t>h</a:t>
              </a:r>
              <a:r>
                <a:rPr kumimoji="1" lang="en-US" altLang="ja-JP" baseline="-25000">
                  <a:solidFill>
                    <a:schemeClr val="accent3">
                      <a:lumMod val="60000"/>
                      <a:lumOff val="40000"/>
                    </a:schemeClr>
                  </a:solidFill>
                </a:rPr>
                <a:t>4</a:t>
              </a:r>
              <a:endParaRPr kumimoji="1" lang="ja-JP" altLang="en-US" baseline="-25000">
                <a:solidFill>
                  <a:schemeClr val="accent3">
                    <a:lumMod val="60000"/>
                    <a:lumOff val="40000"/>
                  </a:schemeClr>
                </a:solidFill>
              </a:endParaRPr>
            </a:p>
          </p:txBody>
        </p:sp>
        <p:sp>
          <p:nvSpPr>
            <p:cNvPr id="97" name="テキスト ボックス 96"/>
            <p:cNvSpPr txBox="1"/>
            <p:nvPr/>
          </p:nvSpPr>
          <p:spPr>
            <a:xfrm>
              <a:off x="6352933" y="3404997"/>
              <a:ext cx="537903" cy="369332"/>
            </a:xfrm>
            <a:prstGeom prst="rect">
              <a:avLst/>
            </a:prstGeom>
            <a:noFill/>
          </p:spPr>
          <p:txBody>
            <a:bodyPr wrap="none" rtlCol="0">
              <a:spAutoFit/>
            </a:bodyPr>
            <a:lstStyle/>
            <a:p>
              <a:r>
                <a:rPr kumimoji="1" lang="en-US" altLang="ja-JP">
                  <a:solidFill>
                    <a:schemeClr val="accent3">
                      <a:lumMod val="60000"/>
                      <a:lumOff val="40000"/>
                    </a:schemeClr>
                  </a:solidFill>
                </a:rPr>
                <a:t>h=0</a:t>
              </a:r>
              <a:endParaRPr kumimoji="1" lang="ja-JP" altLang="en-US">
                <a:solidFill>
                  <a:schemeClr val="accent3">
                    <a:lumMod val="60000"/>
                    <a:lumOff val="40000"/>
                  </a:schemeClr>
                </a:solidFill>
              </a:endParaRPr>
            </a:p>
          </p:txBody>
        </p:sp>
      </p:grpSp>
      <p:grpSp>
        <p:nvGrpSpPr>
          <p:cNvPr id="2" name="図形グループ 1"/>
          <p:cNvGrpSpPr/>
          <p:nvPr/>
        </p:nvGrpSpPr>
        <p:grpSpPr>
          <a:xfrm>
            <a:off x="7624450" y="2786880"/>
            <a:ext cx="3908103" cy="3832788"/>
            <a:chOff x="7624450" y="2786880"/>
            <a:chExt cx="3908103" cy="3832788"/>
          </a:xfrm>
        </p:grpSpPr>
        <p:grpSp>
          <p:nvGrpSpPr>
            <p:cNvPr id="25" name="Group 91"/>
            <p:cNvGrpSpPr/>
            <p:nvPr/>
          </p:nvGrpSpPr>
          <p:grpSpPr>
            <a:xfrm>
              <a:off x="7624450" y="4237370"/>
              <a:ext cx="2811628" cy="2382298"/>
              <a:chOff x="773175" y="4343400"/>
              <a:chExt cx="2427225" cy="2056593"/>
            </a:xfrm>
          </p:grpSpPr>
          <p:sp>
            <p:nvSpPr>
              <p:cNvPr id="26" name="Isosceles Triangle 91"/>
              <p:cNvSpPr/>
              <p:nvPr/>
            </p:nvSpPr>
            <p:spPr>
              <a:xfrm>
                <a:off x="773175" y="4343400"/>
                <a:ext cx="2427225" cy="2056593"/>
              </a:xfrm>
              <a:custGeom>
                <a:avLst/>
                <a:gdLst>
                  <a:gd name="connsiteX0" fmla="*/ 0 w 1447800"/>
                  <a:gd name="connsiteY0" fmla="*/ 1417127 h 1417127"/>
                  <a:gd name="connsiteX1" fmla="*/ 723900 w 1447800"/>
                  <a:gd name="connsiteY1" fmla="*/ 0 h 1417127"/>
                  <a:gd name="connsiteX2" fmla="*/ 1447800 w 1447800"/>
                  <a:gd name="connsiteY2" fmla="*/ 1417127 h 1417127"/>
                  <a:gd name="connsiteX3" fmla="*/ 0 w 1447800"/>
                  <a:gd name="connsiteY3" fmla="*/ 1417127 h 1417127"/>
                  <a:gd name="connsiteX0" fmla="*/ 0 w 1447800"/>
                  <a:gd name="connsiteY0" fmla="*/ 1417127 h 1417127"/>
                  <a:gd name="connsiteX1" fmla="*/ 723900 w 1447800"/>
                  <a:gd name="connsiteY1" fmla="*/ 0 h 1417127"/>
                  <a:gd name="connsiteX2" fmla="*/ 987368 w 1447800"/>
                  <a:gd name="connsiteY2" fmla="*/ 509723 h 1417127"/>
                  <a:gd name="connsiteX3" fmla="*/ 1447800 w 1447800"/>
                  <a:gd name="connsiteY3" fmla="*/ 1417127 h 1417127"/>
                  <a:gd name="connsiteX4" fmla="*/ 0 w 1447800"/>
                  <a:gd name="connsiteY4" fmla="*/ 1417127 h 1417127"/>
                  <a:gd name="connsiteX0" fmla="*/ 0 w 1482668"/>
                  <a:gd name="connsiteY0" fmla="*/ 1417127 h 1417127"/>
                  <a:gd name="connsiteX1" fmla="*/ 723900 w 1482668"/>
                  <a:gd name="connsiteY1" fmla="*/ 0 h 1417127"/>
                  <a:gd name="connsiteX2" fmla="*/ 1482668 w 1482668"/>
                  <a:gd name="connsiteY2" fmla="*/ 395423 h 1417127"/>
                  <a:gd name="connsiteX3" fmla="*/ 1447800 w 1482668"/>
                  <a:gd name="connsiteY3" fmla="*/ 1417127 h 1417127"/>
                  <a:gd name="connsiteX4" fmla="*/ 0 w 1482668"/>
                  <a:gd name="connsiteY4" fmla="*/ 1417127 h 1417127"/>
                  <a:gd name="connsiteX0" fmla="*/ 0 w 1482668"/>
                  <a:gd name="connsiteY0" fmla="*/ 1350452 h 1350452"/>
                  <a:gd name="connsiteX1" fmla="*/ 828675 w 1482668"/>
                  <a:gd name="connsiteY1" fmla="*/ 0 h 1350452"/>
                  <a:gd name="connsiteX2" fmla="*/ 1482668 w 1482668"/>
                  <a:gd name="connsiteY2" fmla="*/ 328748 h 1350452"/>
                  <a:gd name="connsiteX3" fmla="*/ 1447800 w 1482668"/>
                  <a:gd name="connsiteY3" fmla="*/ 1350452 h 1350452"/>
                  <a:gd name="connsiteX4" fmla="*/ 0 w 1482668"/>
                  <a:gd name="connsiteY4" fmla="*/ 1350452 h 1350452"/>
                  <a:gd name="connsiteX0" fmla="*/ 0 w 1587443"/>
                  <a:gd name="connsiteY0" fmla="*/ 1350452 h 1350452"/>
                  <a:gd name="connsiteX1" fmla="*/ 828675 w 1587443"/>
                  <a:gd name="connsiteY1" fmla="*/ 0 h 1350452"/>
                  <a:gd name="connsiteX2" fmla="*/ 1587443 w 1587443"/>
                  <a:gd name="connsiteY2" fmla="*/ 566873 h 1350452"/>
                  <a:gd name="connsiteX3" fmla="*/ 1447800 w 1587443"/>
                  <a:gd name="connsiteY3" fmla="*/ 1350452 h 1350452"/>
                  <a:gd name="connsiteX4" fmla="*/ 0 w 1587443"/>
                  <a:gd name="connsiteY4" fmla="*/ 1350452 h 135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443" h="1350452">
                    <a:moveTo>
                      <a:pt x="0" y="1350452"/>
                    </a:moveTo>
                    <a:lnTo>
                      <a:pt x="828675" y="0"/>
                    </a:lnTo>
                    <a:lnTo>
                      <a:pt x="1587443" y="566873"/>
                    </a:lnTo>
                    <a:lnTo>
                      <a:pt x="1447800" y="1350452"/>
                    </a:lnTo>
                    <a:lnTo>
                      <a:pt x="0" y="1350452"/>
                    </a:lnTo>
                    <a:close/>
                  </a:path>
                </a:pathLst>
              </a:cu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109"/>
              <p:cNvCxnSpPr>
                <a:stCxn id="26" idx="0"/>
                <a:endCxn id="26" idx="2"/>
              </p:cNvCxnSpPr>
              <p:nvPr/>
            </p:nvCxnSpPr>
            <p:spPr>
              <a:xfrm flipV="1">
                <a:off x="773175" y="5206687"/>
                <a:ext cx="2427225" cy="11933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110"/>
              <p:cNvCxnSpPr>
                <a:stCxn id="26" idx="1"/>
                <a:endCxn id="26" idx="3"/>
              </p:cNvCxnSpPr>
              <p:nvPr/>
            </p:nvCxnSpPr>
            <p:spPr>
              <a:xfrm>
                <a:off x="2040232" y="4343400"/>
                <a:ext cx="946652" cy="20565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Freeform 111"/>
              <p:cNvSpPr/>
              <p:nvPr/>
            </p:nvSpPr>
            <p:spPr>
              <a:xfrm>
                <a:off x="1311020" y="4814458"/>
                <a:ext cx="1342122" cy="744666"/>
              </a:xfrm>
              <a:custGeom>
                <a:avLst/>
                <a:gdLst>
                  <a:gd name="connsiteX0" fmla="*/ 0 w 1381125"/>
                  <a:gd name="connsiteY0" fmla="*/ 762000 h 762000"/>
                  <a:gd name="connsiteX1" fmla="*/ 1238250 w 1381125"/>
                  <a:gd name="connsiteY1" fmla="*/ 609600 h 762000"/>
                  <a:gd name="connsiteX2" fmla="*/ 1381125 w 1381125"/>
                  <a:gd name="connsiteY2" fmla="*/ 0 h 762000"/>
                  <a:gd name="connsiteX3" fmla="*/ 0 w 1381125"/>
                  <a:gd name="connsiteY3" fmla="*/ 762000 h 762000"/>
                  <a:gd name="connsiteX0" fmla="*/ 0 w 1359457"/>
                  <a:gd name="connsiteY0" fmla="*/ 753333 h 753333"/>
                  <a:gd name="connsiteX1" fmla="*/ 1216582 w 1359457"/>
                  <a:gd name="connsiteY1" fmla="*/ 609600 h 753333"/>
                  <a:gd name="connsiteX2" fmla="*/ 1359457 w 1359457"/>
                  <a:gd name="connsiteY2" fmla="*/ 0 h 753333"/>
                  <a:gd name="connsiteX3" fmla="*/ 0 w 1359457"/>
                  <a:gd name="connsiteY3" fmla="*/ 753333 h 753333"/>
                  <a:gd name="connsiteX0" fmla="*/ 0 w 1342122"/>
                  <a:gd name="connsiteY0" fmla="*/ 744666 h 744666"/>
                  <a:gd name="connsiteX1" fmla="*/ 1199247 w 1342122"/>
                  <a:gd name="connsiteY1" fmla="*/ 609600 h 744666"/>
                  <a:gd name="connsiteX2" fmla="*/ 1342122 w 1342122"/>
                  <a:gd name="connsiteY2" fmla="*/ 0 h 744666"/>
                  <a:gd name="connsiteX3" fmla="*/ 0 w 1342122"/>
                  <a:gd name="connsiteY3" fmla="*/ 744666 h 744666"/>
                  <a:gd name="connsiteX0" fmla="*/ 0 w 1342122"/>
                  <a:gd name="connsiteY0" fmla="*/ 744666 h 744666"/>
                  <a:gd name="connsiteX1" fmla="*/ 1220915 w 1342122"/>
                  <a:gd name="connsiteY1" fmla="*/ 609600 h 744666"/>
                  <a:gd name="connsiteX2" fmla="*/ 1342122 w 1342122"/>
                  <a:gd name="connsiteY2" fmla="*/ 0 h 744666"/>
                  <a:gd name="connsiteX3" fmla="*/ 0 w 1342122"/>
                  <a:gd name="connsiteY3" fmla="*/ 744666 h 744666"/>
                </a:gdLst>
                <a:ahLst/>
                <a:cxnLst>
                  <a:cxn ang="0">
                    <a:pos x="connsiteX0" y="connsiteY0"/>
                  </a:cxn>
                  <a:cxn ang="0">
                    <a:pos x="connsiteX1" y="connsiteY1"/>
                  </a:cxn>
                  <a:cxn ang="0">
                    <a:pos x="connsiteX2" y="connsiteY2"/>
                  </a:cxn>
                  <a:cxn ang="0">
                    <a:pos x="connsiteX3" y="connsiteY3"/>
                  </a:cxn>
                </a:cxnLst>
                <a:rect l="l" t="t" r="r" b="b"/>
                <a:pathLst>
                  <a:path w="1342122" h="744666">
                    <a:moveTo>
                      <a:pt x="0" y="744666"/>
                    </a:moveTo>
                    <a:lnTo>
                      <a:pt x="1220915" y="609600"/>
                    </a:lnTo>
                    <a:lnTo>
                      <a:pt x="1342122" y="0"/>
                    </a:lnTo>
                    <a:lnTo>
                      <a:pt x="0" y="744666"/>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112"/>
              <p:cNvSpPr/>
              <p:nvPr/>
            </p:nvSpPr>
            <p:spPr>
              <a:xfrm>
                <a:off x="1910191" y="4592857"/>
                <a:ext cx="503967" cy="1781085"/>
              </a:xfrm>
              <a:custGeom>
                <a:avLst/>
                <a:gdLst>
                  <a:gd name="connsiteX0" fmla="*/ 0 w 495300"/>
                  <a:gd name="connsiteY0" fmla="*/ 0 h 1876425"/>
                  <a:gd name="connsiteX1" fmla="*/ 38100 w 495300"/>
                  <a:gd name="connsiteY1" fmla="*/ 1876425 h 1876425"/>
                  <a:gd name="connsiteX2" fmla="*/ 495300 w 495300"/>
                  <a:gd name="connsiteY2" fmla="*/ 1066800 h 1876425"/>
                  <a:gd name="connsiteX3" fmla="*/ 0 w 495300"/>
                  <a:gd name="connsiteY3" fmla="*/ 0 h 1876425"/>
                  <a:gd name="connsiteX0" fmla="*/ 0 w 503967"/>
                  <a:gd name="connsiteY0" fmla="*/ 0 h 1815754"/>
                  <a:gd name="connsiteX1" fmla="*/ 46767 w 503967"/>
                  <a:gd name="connsiteY1" fmla="*/ 1815754 h 1815754"/>
                  <a:gd name="connsiteX2" fmla="*/ 503967 w 503967"/>
                  <a:gd name="connsiteY2" fmla="*/ 1006129 h 1815754"/>
                  <a:gd name="connsiteX3" fmla="*/ 0 w 503967"/>
                  <a:gd name="connsiteY3" fmla="*/ 0 h 1815754"/>
                  <a:gd name="connsiteX0" fmla="*/ 0 w 503967"/>
                  <a:gd name="connsiteY0" fmla="*/ 0 h 1759417"/>
                  <a:gd name="connsiteX1" fmla="*/ 46767 w 503967"/>
                  <a:gd name="connsiteY1" fmla="*/ 1759417 h 1759417"/>
                  <a:gd name="connsiteX2" fmla="*/ 503967 w 503967"/>
                  <a:gd name="connsiteY2" fmla="*/ 1006129 h 1759417"/>
                  <a:gd name="connsiteX3" fmla="*/ 0 w 503967"/>
                  <a:gd name="connsiteY3" fmla="*/ 0 h 1759417"/>
                  <a:gd name="connsiteX0" fmla="*/ 0 w 503967"/>
                  <a:gd name="connsiteY0" fmla="*/ 0 h 1794086"/>
                  <a:gd name="connsiteX1" fmla="*/ 46767 w 503967"/>
                  <a:gd name="connsiteY1" fmla="*/ 1794086 h 1794086"/>
                  <a:gd name="connsiteX2" fmla="*/ 503967 w 503967"/>
                  <a:gd name="connsiteY2" fmla="*/ 1006129 h 1794086"/>
                  <a:gd name="connsiteX3" fmla="*/ 0 w 503967"/>
                  <a:gd name="connsiteY3" fmla="*/ 0 h 1794086"/>
                  <a:gd name="connsiteX0" fmla="*/ 0 w 503967"/>
                  <a:gd name="connsiteY0" fmla="*/ 0 h 1781085"/>
                  <a:gd name="connsiteX1" fmla="*/ 46767 w 503967"/>
                  <a:gd name="connsiteY1" fmla="*/ 1781085 h 1781085"/>
                  <a:gd name="connsiteX2" fmla="*/ 503967 w 503967"/>
                  <a:gd name="connsiteY2" fmla="*/ 1006129 h 1781085"/>
                  <a:gd name="connsiteX3" fmla="*/ 0 w 503967"/>
                  <a:gd name="connsiteY3" fmla="*/ 0 h 1781085"/>
                </a:gdLst>
                <a:ahLst/>
                <a:cxnLst>
                  <a:cxn ang="0">
                    <a:pos x="connsiteX0" y="connsiteY0"/>
                  </a:cxn>
                  <a:cxn ang="0">
                    <a:pos x="connsiteX1" y="connsiteY1"/>
                  </a:cxn>
                  <a:cxn ang="0">
                    <a:pos x="connsiteX2" y="connsiteY2"/>
                  </a:cxn>
                  <a:cxn ang="0">
                    <a:pos x="connsiteX3" y="connsiteY3"/>
                  </a:cxn>
                </a:cxnLst>
                <a:rect l="l" t="t" r="r" b="b"/>
                <a:pathLst>
                  <a:path w="503967" h="1781085">
                    <a:moveTo>
                      <a:pt x="0" y="0"/>
                    </a:moveTo>
                    <a:lnTo>
                      <a:pt x="46767" y="1781085"/>
                    </a:lnTo>
                    <a:lnTo>
                      <a:pt x="503967" y="1006129"/>
                    </a:lnTo>
                    <a:lnTo>
                      <a:pt x="0"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113"/>
              <p:cNvCxnSpPr/>
              <p:nvPr/>
            </p:nvCxnSpPr>
            <p:spPr>
              <a:xfrm flipV="1">
                <a:off x="1915247" y="5086531"/>
                <a:ext cx="234017" cy="4116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114"/>
              <p:cNvCxnSpPr/>
              <p:nvPr/>
            </p:nvCxnSpPr>
            <p:spPr>
              <a:xfrm>
                <a:off x="1931850" y="4936793"/>
                <a:ext cx="391946" cy="7948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115"/>
              <p:cNvCxnSpPr/>
              <p:nvPr/>
            </p:nvCxnSpPr>
            <p:spPr>
              <a:xfrm flipV="1">
                <a:off x="1793970" y="5158360"/>
                <a:ext cx="786816" cy="130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reeform 116"/>
              <p:cNvSpPr/>
              <p:nvPr/>
            </p:nvSpPr>
            <p:spPr>
              <a:xfrm>
                <a:off x="1637895" y="4822177"/>
                <a:ext cx="1457371" cy="932776"/>
              </a:xfrm>
              <a:custGeom>
                <a:avLst/>
                <a:gdLst>
                  <a:gd name="connsiteX0" fmla="*/ 0 w 495300"/>
                  <a:gd name="connsiteY0" fmla="*/ 0 h 1876425"/>
                  <a:gd name="connsiteX1" fmla="*/ 38100 w 495300"/>
                  <a:gd name="connsiteY1" fmla="*/ 1876425 h 1876425"/>
                  <a:gd name="connsiteX2" fmla="*/ 495300 w 495300"/>
                  <a:gd name="connsiteY2" fmla="*/ 1066800 h 1876425"/>
                  <a:gd name="connsiteX3" fmla="*/ 0 w 495300"/>
                  <a:gd name="connsiteY3" fmla="*/ 0 h 1876425"/>
                  <a:gd name="connsiteX0" fmla="*/ 0 w 503967"/>
                  <a:gd name="connsiteY0" fmla="*/ 0 h 1815754"/>
                  <a:gd name="connsiteX1" fmla="*/ 46767 w 503967"/>
                  <a:gd name="connsiteY1" fmla="*/ 1815754 h 1815754"/>
                  <a:gd name="connsiteX2" fmla="*/ 503967 w 503967"/>
                  <a:gd name="connsiteY2" fmla="*/ 1006129 h 1815754"/>
                  <a:gd name="connsiteX3" fmla="*/ 0 w 503967"/>
                  <a:gd name="connsiteY3" fmla="*/ 0 h 1815754"/>
                  <a:gd name="connsiteX0" fmla="*/ 0 w 1006670"/>
                  <a:gd name="connsiteY0" fmla="*/ 0 h 1815754"/>
                  <a:gd name="connsiteX1" fmla="*/ 46767 w 1006670"/>
                  <a:gd name="connsiteY1" fmla="*/ 1815754 h 1815754"/>
                  <a:gd name="connsiteX2" fmla="*/ 1006670 w 1006670"/>
                  <a:gd name="connsiteY2" fmla="*/ 1157806 h 1815754"/>
                  <a:gd name="connsiteX3" fmla="*/ 0 w 1006670"/>
                  <a:gd name="connsiteY3" fmla="*/ 0 h 1815754"/>
                  <a:gd name="connsiteX0" fmla="*/ 0 w 1006670"/>
                  <a:gd name="connsiteY0" fmla="*/ 0 h 1815754"/>
                  <a:gd name="connsiteX1" fmla="*/ 46767 w 1006670"/>
                  <a:gd name="connsiteY1" fmla="*/ 1815754 h 1815754"/>
                  <a:gd name="connsiteX2" fmla="*/ 1006670 w 1006670"/>
                  <a:gd name="connsiteY2" fmla="*/ 1157806 h 1815754"/>
                  <a:gd name="connsiteX3" fmla="*/ 481035 w 1006670"/>
                  <a:gd name="connsiteY3" fmla="*/ 544955 h 1815754"/>
                  <a:gd name="connsiteX4" fmla="*/ 0 w 1006670"/>
                  <a:gd name="connsiteY4" fmla="*/ 0 h 1815754"/>
                  <a:gd name="connsiteX0" fmla="*/ 0 w 1006670"/>
                  <a:gd name="connsiteY0" fmla="*/ 0 h 1815754"/>
                  <a:gd name="connsiteX1" fmla="*/ 46767 w 1006670"/>
                  <a:gd name="connsiteY1" fmla="*/ 1815754 h 1815754"/>
                  <a:gd name="connsiteX2" fmla="*/ 1006670 w 1006670"/>
                  <a:gd name="connsiteY2" fmla="*/ 1157806 h 1815754"/>
                  <a:gd name="connsiteX3" fmla="*/ 186347 w 1006670"/>
                  <a:gd name="connsiteY3" fmla="*/ 63920 h 1815754"/>
                  <a:gd name="connsiteX4" fmla="*/ 0 w 1006670"/>
                  <a:gd name="connsiteY4" fmla="*/ 0 h 1815754"/>
                  <a:gd name="connsiteX0" fmla="*/ 0 w 1006670"/>
                  <a:gd name="connsiteY0" fmla="*/ 0 h 1157806"/>
                  <a:gd name="connsiteX1" fmla="*/ 81436 w 1006670"/>
                  <a:gd name="connsiteY1" fmla="*/ 979360 h 1157806"/>
                  <a:gd name="connsiteX2" fmla="*/ 1006670 w 1006670"/>
                  <a:gd name="connsiteY2" fmla="*/ 1157806 h 1157806"/>
                  <a:gd name="connsiteX3" fmla="*/ 186347 w 1006670"/>
                  <a:gd name="connsiteY3" fmla="*/ 63920 h 1157806"/>
                  <a:gd name="connsiteX4" fmla="*/ 0 w 1006670"/>
                  <a:gd name="connsiteY4" fmla="*/ 0 h 1157806"/>
                  <a:gd name="connsiteX0" fmla="*/ 0 w 1457370"/>
                  <a:gd name="connsiteY0" fmla="*/ 269771 h 1093886"/>
                  <a:gd name="connsiteX1" fmla="*/ 532136 w 1457370"/>
                  <a:gd name="connsiteY1" fmla="*/ 915440 h 1093886"/>
                  <a:gd name="connsiteX2" fmla="*/ 1457370 w 1457370"/>
                  <a:gd name="connsiteY2" fmla="*/ 1093886 h 1093886"/>
                  <a:gd name="connsiteX3" fmla="*/ 637047 w 1457370"/>
                  <a:gd name="connsiteY3" fmla="*/ 0 h 1093886"/>
                  <a:gd name="connsiteX4" fmla="*/ 0 w 1457370"/>
                  <a:gd name="connsiteY4" fmla="*/ 269771 h 1093886"/>
                  <a:gd name="connsiteX0" fmla="*/ 0 w 1457370"/>
                  <a:gd name="connsiteY0" fmla="*/ 347777 h 1171892"/>
                  <a:gd name="connsiteX1" fmla="*/ 532136 w 1457370"/>
                  <a:gd name="connsiteY1" fmla="*/ 993446 h 1171892"/>
                  <a:gd name="connsiteX2" fmla="*/ 1457370 w 1457370"/>
                  <a:gd name="connsiteY2" fmla="*/ 1171892 h 1171892"/>
                  <a:gd name="connsiteX3" fmla="*/ 615378 w 1457370"/>
                  <a:gd name="connsiteY3" fmla="*/ 0 h 1171892"/>
                  <a:gd name="connsiteX4" fmla="*/ 0 w 1457370"/>
                  <a:gd name="connsiteY4" fmla="*/ 347777 h 1171892"/>
                  <a:gd name="connsiteX0" fmla="*/ 0 w 1483372"/>
                  <a:gd name="connsiteY0" fmla="*/ 347777 h 1093886"/>
                  <a:gd name="connsiteX1" fmla="*/ 532136 w 1483372"/>
                  <a:gd name="connsiteY1" fmla="*/ 993446 h 1093886"/>
                  <a:gd name="connsiteX2" fmla="*/ 1483372 w 1483372"/>
                  <a:gd name="connsiteY2" fmla="*/ 1093886 h 1093886"/>
                  <a:gd name="connsiteX3" fmla="*/ 615378 w 1483372"/>
                  <a:gd name="connsiteY3" fmla="*/ 0 h 1093886"/>
                  <a:gd name="connsiteX4" fmla="*/ 0 w 1483372"/>
                  <a:gd name="connsiteY4" fmla="*/ 347777 h 1093886"/>
                  <a:gd name="connsiteX0" fmla="*/ 0 w 1483372"/>
                  <a:gd name="connsiteY0" fmla="*/ 347777 h 1093886"/>
                  <a:gd name="connsiteX1" fmla="*/ 475799 w 1483372"/>
                  <a:gd name="connsiteY1" fmla="*/ 1045450 h 1093886"/>
                  <a:gd name="connsiteX2" fmla="*/ 1483372 w 1483372"/>
                  <a:gd name="connsiteY2" fmla="*/ 1093886 h 1093886"/>
                  <a:gd name="connsiteX3" fmla="*/ 615378 w 1483372"/>
                  <a:gd name="connsiteY3" fmla="*/ 0 h 1093886"/>
                  <a:gd name="connsiteX4" fmla="*/ 0 w 1483372"/>
                  <a:gd name="connsiteY4" fmla="*/ 347777 h 1093886"/>
                  <a:gd name="connsiteX0" fmla="*/ 0 w 1483372"/>
                  <a:gd name="connsiteY0" fmla="*/ 287106 h 1033215"/>
                  <a:gd name="connsiteX1" fmla="*/ 475799 w 1483372"/>
                  <a:gd name="connsiteY1" fmla="*/ 984779 h 1033215"/>
                  <a:gd name="connsiteX2" fmla="*/ 1483372 w 1483372"/>
                  <a:gd name="connsiteY2" fmla="*/ 1033215 h 1033215"/>
                  <a:gd name="connsiteX3" fmla="*/ 619711 w 1483372"/>
                  <a:gd name="connsiteY3" fmla="*/ 0 h 1033215"/>
                  <a:gd name="connsiteX4" fmla="*/ 0 w 1483372"/>
                  <a:gd name="connsiteY4" fmla="*/ 287106 h 1033215"/>
                  <a:gd name="connsiteX0" fmla="*/ 0 w 1483372"/>
                  <a:gd name="connsiteY0" fmla="*/ 248104 h 1033215"/>
                  <a:gd name="connsiteX1" fmla="*/ 475799 w 1483372"/>
                  <a:gd name="connsiteY1" fmla="*/ 984779 h 1033215"/>
                  <a:gd name="connsiteX2" fmla="*/ 1483372 w 1483372"/>
                  <a:gd name="connsiteY2" fmla="*/ 1033215 h 1033215"/>
                  <a:gd name="connsiteX3" fmla="*/ 619711 w 1483372"/>
                  <a:gd name="connsiteY3" fmla="*/ 0 h 1033215"/>
                  <a:gd name="connsiteX4" fmla="*/ 0 w 1483372"/>
                  <a:gd name="connsiteY4" fmla="*/ 248104 h 1033215"/>
                  <a:gd name="connsiteX0" fmla="*/ 0 w 1513707"/>
                  <a:gd name="connsiteY0" fmla="*/ 248104 h 984779"/>
                  <a:gd name="connsiteX1" fmla="*/ 475799 w 1513707"/>
                  <a:gd name="connsiteY1" fmla="*/ 984779 h 984779"/>
                  <a:gd name="connsiteX2" fmla="*/ 1513707 w 1513707"/>
                  <a:gd name="connsiteY2" fmla="*/ 933541 h 984779"/>
                  <a:gd name="connsiteX3" fmla="*/ 619711 w 1513707"/>
                  <a:gd name="connsiteY3" fmla="*/ 0 h 984779"/>
                  <a:gd name="connsiteX4" fmla="*/ 0 w 1513707"/>
                  <a:gd name="connsiteY4" fmla="*/ 248104 h 984779"/>
                  <a:gd name="connsiteX0" fmla="*/ 0 w 1513707"/>
                  <a:gd name="connsiteY0" fmla="*/ 209102 h 945777"/>
                  <a:gd name="connsiteX1" fmla="*/ 475799 w 1513707"/>
                  <a:gd name="connsiteY1" fmla="*/ 945777 h 945777"/>
                  <a:gd name="connsiteX2" fmla="*/ 1513707 w 1513707"/>
                  <a:gd name="connsiteY2" fmla="*/ 894539 h 945777"/>
                  <a:gd name="connsiteX3" fmla="*/ 624045 w 1513707"/>
                  <a:gd name="connsiteY3" fmla="*/ 0 h 945777"/>
                  <a:gd name="connsiteX4" fmla="*/ 0 w 1513707"/>
                  <a:gd name="connsiteY4" fmla="*/ 209102 h 945777"/>
                  <a:gd name="connsiteX0" fmla="*/ 0 w 1513707"/>
                  <a:gd name="connsiteY0" fmla="*/ 200435 h 937110"/>
                  <a:gd name="connsiteX1" fmla="*/ 475799 w 1513707"/>
                  <a:gd name="connsiteY1" fmla="*/ 937110 h 937110"/>
                  <a:gd name="connsiteX2" fmla="*/ 1513707 w 1513707"/>
                  <a:gd name="connsiteY2" fmla="*/ 885872 h 937110"/>
                  <a:gd name="connsiteX3" fmla="*/ 654381 w 1513707"/>
                  <a:gd name="connsiteY3" fmla="*/ 0 h 937110"/>
                  <a:gd name="connsiteX4" fmla="*/ 0 w 1513707"/>
                  <a:gd name="connsiteY4" fmla="*/ 200435 h 937110"/>
                  <a:gd name="connsiteX0" fmla="*/ 0 w 1496373"/>
                  <a:gd name="connsiteY0" fmla="*/ 200435 h 937110"/>
                  <a:gd name="connsiteX1" fmla="*/ 475799 w 1496373"/>
                  <a:gd name="connsiteY1" fmla="*/ 937110 h 937110"/>
                  <a:gd name="connsiteX2" fmla="*/ 1496373 w 1496373"/>
                  <a:gd name="connsiteY2" fmla="*/ 872871 h 937110"/>
                  <a:gd name="connsiteX3" fmla="*/ 654381 w 1496373"/>
                  <a:gd name="connsiteY3" fmla="*/ 0 h 937110"/>
                  <a:gd name="connsiteX4" fmla="*/ 0 w 1496373"/>
                  <a:gd name="connsiteY4" fmla="*/ 200435 h 937110"/>
                  <a:gd name="connsiteX0" fmla="*/ 0 w 1496373"/>
                  <a:gd name="connsiteY0" fmla="*/ 191768 h 928443"/>
                  <a:gd name="connsiteX1" fmla="*/ 475799 w 1496373"/>
                  <a:gd name="connsiteY1" fmla="*/ 928443 h 928443"/>
                  <a:gd name="connsiteX2" fmla="*/ 1496373 w 1496373"/>
                  <a:gd name="connsiteY2" fmla="*/ 864204 h 928443"/>
                  <a:gd name="connsiteX3" fmla="*/ 628380 w 1496373"/>
                  <a:gd name="connsiteY3" fmla="*/ 0 h 928443"/>
                  <a:gd name="connsiteX4" fmla="*/ 0 w 1496373"/>
                  <a:gd name="connsiteY4" fmla="*/ 191768 h 928443"/>
                  <a:gd name="connsiteX0" fmla="*/ 0 w 1470372"/>
                  <a:gd name="connsiteY0" fmla="*/ 191768 h 928443"/>
                  <a:gd name="connsiteX1" fmla="*/ 475799 w 1470372"/>
                  <a:gd name="connsiteY1" fmla="*/ 928443 h 928443"/>
                  <a:gd name="connsiteX2" fmla="*/ 1470372 w 1470372"/>
                  <a:gd name="connsiteY2" fmla="*/ 864204 h 928443"/>
                  <a:gd name="connsiteX3" fmla="*/ 628380 w 1470372"/>
                  <a:gd name="connsiteY3" fmla="*/ 0 h 928443"/>
                  <a:gd name="connsiteX4" fmla="*/ 0 w 1470372"/>
                  <a:gd name="connsiteY4" fmla="*/ 191768 h 928443"/>
                  <a:gd name="connsiteX0" fmla="*/ 0 w 1457371"/>
                  <a:gd name="connsiteY0" fmla="*/ 191768 h 928443"/>
                  <a:gd name="connsiteX1" fmla="*/ 462798 w 1457371"/>
                  <a:gd name="connsiteY1" fmla="*/ 928443 h 928443"/>
                  <a:gd name="connsiteX2" fmla="*/ 1457371 w 1457371"/>
                  <a:gd name="connsiteY2" fmla="*/ 864204 h 928443"/>
                  <a:gd name="connsiteX3" fmla="*/ 615379 w 1457371"/>
                  <a:gd name="connsiteY3" fmla="*/ 0 h 928443"/>
                  <a:gd name="connsiteX4" fmla="*/ 0 w 1457371"/>
                  <a:gd name="connsiteY4" fmla="*/ 191768 h 928443"/>
                  <a:gd name="connsiteX0" fmla="*/ 0 w 1457371"/>
                  <a:gd name="connsiteY0" fmla="*/ 196101 h 932776"/>
                  <a:gd name="connsiteX1" fmla="*/ 462798 w 1457371"/>
                  <a:gd name="connsiteY1" fmla="*/ 932776 h 932776"/>
                  <a:gd name="connsiteX2" fmla="*/ 1457371 w 1457371"/>
                  <a:gd name="connsiteY2" fmla="*/ 868537 h 932776"/>
                  <a:gd name="connsiteX3" fmla="*/ 637047 w 1457371"/>
                  <a:gd name="connsiteY3" fmla="*/ 0 h 932776"/>
                  <a:gd name="connsiteX4" fmla="*/ 0 w 1457371"/>
                  <a:gd name="connsiteY4" fmla="*/ 196101 h 932776"/>
                  <a:gd name="connsiteX0" fmla="*/ 0 w 1457371"/>
                  <a:gd name="connsiteY0" fmla="*/ 196101 h 932776"/>
                  <a:gd name="connsiteX1" fmla="*/ 462798 w 1457371"/>
                  <a:gd name="connsiteY1" fmla="*/ 932776 h 932776"/>
                  <a:gd name="connsiteX2" fmla="*/ 1457371 w 1457371"/>
                  <a:gd name="connsiteY2" fmla="*/ 868537 h 932776"/>
                  <a:gd name="connsiteX3" fmla="*/ 624046 w 1457371"/>
                  <a:gd name="connsiteY3" fmla="*/ 0 h 932776"/>
                  <a:gd name="connsiteX4" fmla="*/ 0 w 1457371"/>
                  <a:gd name="connsiteY4" fmla="*/ 196101 h 932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71" h="932776">
                    <a:moveTo>
                      <a:pt x="0" y="196101"/>
                    </a:moveTo>
                    <a:lnTo>
                      <a:pt x="462798" y="932776"/>
                    </a:lnTo>
                    <a:lnTo>
                      <a:pt x="1457371" y="868537"/>
                    </a:lnTo>
                    <a:lnTo>
                      <a:pt x="624046" y="0"/>
                    </a:lnTo>
                    <a:lnTo>
                      <a:pt x="0" y="196101"/>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117"/>
              <p:cNvSpPr/>
              <p:nvPr/>
            </p:nvSpPr>
            <p:spPr>
              <a:xfrm>
                <a:off x="1646616" y="4835466"/>
                <a:ext cx="918772" cy="440460"/>
              </a:xfrm>
              <a:custGeom>
                <a:avLst/>
                <a:gdLst>
                  <a:gd name="connsiteX0" fmla="*/ 0 w 897340"/>
                  <a:gd name="connsiteY0" fmla="*/ 187657 h 433316"/>
                  <a:gd name="connsiteX1" fmla="*/ 153537 w 897340"/>
                  <a:gd name="connsiteY1" fmla="*/ 433316 h 433316"/>
                  <a:gd name="connsiteX2" fmla="*/ 897340 w 897340"/>
                  <a:gd name="connsiteY2" fmla="*/ 313899 h 433316"/>
                  <a:gd name="connsiteX3" fmla="*/ 593678 w 897340"/>
                  <a:gd name="connsiteY3" fmla="*/ 0 h 433316"/>
                  <a:gd name="connsiteX4" fmla="*/ 0 w 897340"/>
                  <a:gd name="connsiteY4" fmla="*/ 187657 h 433316"/>
                  <a:gd name="connsiteX0" fmla="*/ 0 w 911628"/>
                  <a:gd name="connsiteY0" fmla="*/ 180514 h 433316"/>
                  <a:gd name="connsiteX1" fmla="*/ 167825 w 911628"/>
                  <a:gd name="connsiteY1" fmla="*/ 433316 h 433316"/>
                  <a:gd name="connsiteX2" fmla="*/ 911628 w 911628"/>
                  <a:gd name="connsiteY2" fmla="*/ 313899 h 433316"/>
                  <a:gd name="connsiteX3" fmla="*/ 607966 w 911628"/>
                  <a:gd name="connsiteY3" fmla="*/ 0 h 433316"/>
                  <a:gd name="connsiteX4" fmla="*/ 0 w 911628"/>
                  <a:gd name="connsiteY4" fmla="*/ 180514 h 433316"/>
                  <a:gd name="connsiteX0" fmla="*/ 0 w 911628"/>
                  <a:gd name="connsiteY0" fmla="*/ 180514 h 438079"/>
                  <a:gd name="connsiteX1" fmla="*/ 160681 w 911628"/>
                  <a:gd name="connsiteY1" fmla="*/ 438079 h 438079"/>
                  <a:gd name="connsiteX2" fmla="*/ 911628 w 911628"/>
                  <a:gd name="connsiteY2" fmla="*/ 313899 h 438079"/>
                  <a:gd name="connsiteX3" fmla="*/ 607966 w 911628"/>
                  <a:gd name="connsiteY3" fmla="*/ 0 h 438079"/>
                  <a:gd name="connsiteX4" fmla="*/ 0 w 911628"/>
                  <a:gd name="connsiteY4" fmla="*/ 180514 h 438079"/>
                  <a:gd name="connsiteX0" fmla="*/ 0 w 911628"/>
                  <a:gd name="connsiteY0" fmla="*/ 182895 h 440460"/>
                  <a:gd name="connsiteX1" fmla="*/ 160681 w 911628"/>
                  <a:gd name="connsiteY1" fmla="*/ 440460 h 440460"/>
                  <a:gd name="connsiteX2" fmla="*/ 911628 w 911628"/>
                  <a:gd name="connsiteY2" fmla="*/ 316280 h 440460"/>
                  <a:gd name="connsiteX3" fmla="*/ 615109 w 911628"/>
                  <a:gd name="connsiteY3" fmla="*/ 0 h 440460"/>
                  <a:gd name="connsiteX4" fmla="*/ 0 w 911628"/>
                  <a:gd name="connsiteY4" fmla="*/ 182895 h 440460"/>
                  <a:gd name="connsiteX0" fmla="*/ 0 w 918772"/>
                  <a:gd name="connsiteY0" fmla="*/ 182895 h 440460"/>
                  <a:gd name="connsiteX1" fmla="*/ 160681 w 918772"/>
                  <a:gd name="connsiteY1" fmla="*/ 440460 h 440460"/>
                  <a:gd name="connsiteX2" fmla="*/ 918772 w 918772"/>
                  <a:gd name="connsiteY2" fmla="*/ 318661 h 440460"/>
                  <a:gd name="connsiteX3" fmla="*/ 615109 w 918772"/>
                  <a:gd name="connsiteY3" fmla="*/ 0 h 440460"/>
                  <a:gd name="connsiteX4" fmla="*/ 0 w 918772"/>
                  <a:gd name="connsiteY4" fmla="*/ 182895 h 44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72" h="440460">
                    <a:moveTo>
                      <a:pt x="0" y="182895"/>
                    </a:moveTo>
                    <a:lnTo>
                      <a:pt x="160681" y="440460"/>
                    </a:lnTo>
                    <a:lnTo>
                      <a:pt x="918772" y="318661"/>
                    </a:lnTo>
                    <a:lnTo>
                      <a:pt x="615109" y="0"/>
                    </a:lnTo>
                    <a:lnTo>
                      <a:pt x="0" y="182895"/>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118"/>
              <p:cNvSpPr/>
              <p:nvPr/>
            </p:nvSpPr>
            <p:spPr>
              <a:xfrm>
                <a:off x="1350419" y="5171186"/>
                <a:ext cx="1221794" cy="372933"/>
              </a:xfrm>
              <a:custGeom>
                <a:avLst/>
                <a:gdLst>
                  <a:gd name="connsiteX0" fmla="*/ 446964 w 1214650"/>
                  <a:gd name="connsiteY0" fmla="*/ 129654 h 375314"/>
                  <a:gd name="connsiteX1" fmla="*/ 0 w 1214650"/>
                  <a:gd name="connsiteY1" fmla="*/ 375314 h 375314"/>
                  <a:gd name="connsiteX2" fmla="*/ 1166883 w 1214650"/>
                  <a:gd name="connsiteY2" fmla="*/ 249072 h 375314"/>
                  <a:gd name="connsiteX3" fmla="*/ 1214650 w 1214650"/>
                  <a:gd name="connsiteY3" fmla="*/ 0 h 375314"/>
                  <a:gd name="connsiteX4" fmla="*/ 446964 w 1214650"/>
                  <a:gd name="connsiteY4" fmla="*/ 129654 h 375314"/>
                  <a:gd name="connsiteX0" fmla="*/ 446964 w 1217031"/>
                  <a:gd name="connsiteY0" fmla="*/ 129654 h 375314"/>
                  <a:gd name="connsiteX1" fmla="*/ 0 w 1217031"/>
                  <a:gd name="connsiteY1" fmla="*/ 375314 h 375314"/>
                  <a:gd name="connsiteX2" fmla="*/ 1166883 w 1217031"/>
                  <a:gd name="connsiteY2" fmla="*/ 249072 h 375314"/>
                  <a:gd name="connsiteX3" fmla="*/ 1217031 w 1217031"/>
                  <a:gd name="connsiteY3" fmla="*/ 0 h 375314"/>
                  <a:gd name="connsiteX4" fmla="*/ 446964 w 1217031"/>
                  <a:gd name="connsiteY4" fmla="*/ 129654 h 375314"/>
                  <a:gd name="connsiteX0" fmla="*/ 446964 w 1217031"/>
                  <a:gd name="connsiteY0" fmla="*/ 129654 h 375314"/>
                  <a:gd name="connsiteX1" fmla="*/ 0 w 1217031"/>
                  <a:gd name="connsiteY1" fmla="*/ 375314 h 375314"/>
                  <a:gd name="connsiteX2" fmla="*/ 1166883 w 1217031"/>
                  <a:gd name="connsiteY2" fmla="*/ 249072 h 375314"/>
                  <a:gd name="connsiteX3" fmla="*/ 1217031 w 1217031"/>
                  <a:gd name="connsiteY3" fmla="*/ 0 h 375314"/>
                  <a:gd name="connsiteX4" fmla="*/ 446964 w 1217031"/>
                  <a:gd name="connsiteY4" fmla="*/ 129654 h 375314"/>
                  <a:gd name="connsiteX0" fmla="*/ 446964 w 1221794"/>
                  <a:gd name="connsiteY0" fmla="*/ 127273 h 372933"/>
                  <a:gd name="connsiteX1" fmla="*/ 0 w 1221794"/>
                  <a:gd name="connsiteY1" fmla="*/ 372933 h 372933"/>
                  <a:gd name="connsiteX2" fmla="*/ 1166883 w 1221794"/>
                  <a:gd name="connsiteY2" fmla="*/ 246691 h 372933"/>
                  <a:gd name="connsiteX3" fmla="*/ 1221794 w 1221794"/>
                  <a:gd name="connsiteY3" fmla="*/ 0 h 372933"/>
                  <a:gd name="connsiteX4" fmla="*/ 446964 w 1221794"/>
                  <a:gd name="connsiteY4" fmla="*/ 127273 h 372933"/>
                  <a:gd name="connsiteX0" fmla="*/ 446964 w 1221794"/>
                  <a:gd name="connsiteY0" fmla="*/ 127273 h 372933"/>
                  <a:gd name="connsiteX1" fmla="*/ 0 w 1221794"/>
                  <a:gd name="connsiteY1" fmla="*/ 372933 h 372933"/>
                  <a:gd name="connsiteX2" fmla="*/ 1171645 w 1221794"/>
                  <a:gd name="connsiteY2" fmla="*/ 246691 h 372933"/>
                  <a:gd name="connsiteX3" fmla="*/ 1221794 w 1221794"/>
                  <a:gd name="connsiteY3" fmla="*/ 0 h 372933"/>
                  <a:gd name="connsiteX4" fmla="*/ 446964 w 1221794"/>
                  <a:gd name="connsiteY4" fmla="*/ 127273 h 372933"/>
                  <a:gd name="connsiteX0" fmla="*/ 446964 w 1221794"/>
                  <a:gd name="connsiteY0" fmla="*/ 127273 h 372933"/>
                  <a:gd name="connsiteX1" fmla="*/ 0 w 1221794"/>
                  <a:gd name="connsiteY1" fmla="*/ 372933 h 372933"/>
                  <a:gd name="connsiteX2" fmla="*/ 1171645 w 1221794"/>
                  <a:gd name="connsiteY2" fmla="*/ 246691 h 372933"/>
                  <a:gd name="connsiteX3" fmla="*/ 1221794 w 1221794"/>
                  <a:gd name="connsiteY3" fmla="*/ 0 h 372933"/>
                  <a:gd name="connsiteX4" fmla="*/ 446964 w 1221794"/>
                  <a:gd name="connsiteY4" fmla="*/ 127273 h 37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94" h="372933">
                    <a:moveTo>
                      <a:pt x="446964" y="127273"/>
                    </a:moveTo>
                    <a:lnTo>
                      <a:pt x="0" y="372933"/>
                    </a:lnTo>
                    <a:lnTo>
                      <a:pt x="1171645" y="246691"/>
                    </a:lnTo>
                    <a:lnTo>
                      <a:pt x="1221794" y="0"/>
                    </a:lnTo>
                    <a:lnTo>
                      <a:pt x="446964" y="127273"/>
                    </a:lnTo>
                    <a:close/>
                  </a:path>
                </a:pathLst>
              </a:custGeom>
              <a:solidFill>
                <a:srgbClr val="FFB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119"/>
              <p:cNvSpPr/>
              <p:nvPr/>
            </p:nvSpPr>
            <p:spPr>
              <a:xfrm>
                <a:off x="1924440" y="4924632"/>
                <a:ext cx="145896" cy="568307"/>
              </a:xfrm>
              <a:custGeom>
                <a:avLst/>
                <a:gdLst>
                  <a:gd name="connsiteX0" fmla="*/ 0 w 139890"/>
                  <a:gd name="connsiteY0" fmla="*/ 0 h 491319"/>
                  <a:gd name="connsiteX1" fmla="*/ 6824 w 139890"/>
                  <a:gd name="connsiteY1" fmla="*/ 491319 h 491319"/>
                  <a:gd name="connsiteX2" fmla="*/ 139890 w 139890"/>
                  <a:gd name="connsiteY2" fmla="*/ 276367 h 491319"/>
                  <a:gd name="connsiteX3" fmla="*/ 0 w 139890"/>
                  <a:gd name="connsiteY3" fmla="*/ 0 h 491319"/>
                  <a:gd name="connsiteX0" fmla="*/ 656 w 140546"/>
                  <a:gd name="connsiteY0" fmla="*/ 0 h 532263"/>
                  <a:gd name="connsiteX1" fmla="*/ 656 w 140546"/>
                  <a:gd name="connsiteY1" fmla="*/ 532263 h 532263"/>
                  <a:gd name="connsiteX2" fmla="*/ 140546 w 140546"/>
                  <a:gd name="connsiteY2" fmla="*/ 276367 h 532263"/>
                  <a:gd name="connsiteX3" fmla="*/ 656 w 140546"/>
                  <a:gd name="connsiteY3" fmla="*/ 0 h 532263"/>
                  <a:gd name="connsiteX0" fmla="*/ 0 w 145897"/>
                  <a:gd name="connsiteY0" fmla="*/ 0 h 568308"/>
                  <a:gd name="connsiteX1" fmla="*/ 6007 w 145897"/>
                  <a:gd name="connsiteY1" fmla="*/ 568308 h 568308"/>
                  <a:gd name="connsiteX2" fmla="*/ 145897 w 145897"/>
                  <a:gd name="connsiteY2" fmla="*/ 312412 h 568308"/>
                  <a:gd name="connsiteX3" fmla="*/ 0 w 145897"/>
                  <a:gd name="connsiteY3" fmla="*/ 0 h 568308"/>
                </a:gdLst>
                <a:ahLst/>
                <a:cxnLst>
                  <a:cxn ang="0">
                    <a:pos x="connsiteX0" y="connsiteY0"/>
                  </a:cxn>
                  <a:cxn ang="0">
                    <a:pos x="connsiteX1" y="connsiteY1"/>
                  </a:cxn>
                  <a:cxn ang="0">
                    <a:pos x="connsiteX2" y="connsiteY2"/>
                  </a:cxn>
                  <a:cxn ang="0">
                    <a:pos x="connsiteX3" y="connsiteY3"/>
                  </a:cxn>
                </a:cxnLst>
                <a:rect l="l" t="t" r="r" b="b"/>
                <a:pathLst>
                  <a:path w="145897" h="568308">
                    <a:moveTo>
                      <a:pt x="0" y="0"/>
                    </a:moveTo>
                    <a:cubicBezTo>
                      <a:pt x="2275" y="163773"/>
                      <a:pt x="3732" y="404535"/>
                      <a:pt x="6007" y="568308"/>
                    </a:cubicBezTo>
                    <a:lnTo>
                      <a:pt x="145897" y="312412"/>
                    </a:lnTo>
                    <a:cubicBezTo>
                      <a:pt x="99267" y="220290"/>
                      <a:pt x="46630" y="92122"/>
                      <a:pt x="0" y="0"/>
                    </a:cubicBezTo>
                    <a:close/>
                  </a:path>
                </a:pathLst>
              </a:cu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120"/>
              <p:cNvSpPr/>
              <p:nvPr/>
            </p:nvSpPr>
            <p:spPr>
              <a:xfrm>
                <a:off x="1943002" y="5468737"/>
                <a:ext cx="376407" cy="877187"/>
              </a:xfrm>
              <a:custGeom>
                <a:avLst/>
                <a:gdLst>
                  <a:gd name="connsiteX0" fmla="*/ 0 w 365078"/>
                  <a:gd name="connsiteY0" fmla="*/ 30707 h 870045"/>
                  <a:gd name="connsiteX1" fmla="*/ 3412 w 365078"/>
                  <a:gd name="connsiteY1" fmla="*/ 870045 h 870045"/>
                  <a:gd name="connsiteX2" fmla="*/ 365078 w 365078"/>
                  <a:gd name="connsiteY2" fmla="*/ 262719 h 870045"/>
                  <a:gd name="connsiteX3" fmla="*/ 232012 w 365078"/>
                  <a:gd name="connsiteY3" fmla="*/ 0 h 870045"/>
                  <a:gd name="connsiteX4" fmla="*/ 0 w 365078"/>
                  <a:gd name="connsiteY4" fmla="*/ 30707 h 870045"/>
                  <a:gd name="connsiteX0" fmla="*/ 0 w 379366"/>
                  <a:gd name="connsiteY0" fmla="*/ 21182 h 870045"/>
                  <a:gd name="connsiteX1" fmla="*/ 17700 w 379366"/>
                  <a:gd name="connsiteY1" fmla="*/ 870045 h 870045"/>
                  <a:gd name="connsiteX2" fmla="*/ 379366 w 379366"/>
                  <a:gd name="connsiteY2" fmla="*/ 262719 h 870045"/>
                  <a:gd name="connsiteX3" fmla="*/ 246300 w 379366"/>
                  <a:gd name="connsiteY3" fmla="*/ 0 h 870045"/>
                  <a:gd name="connsiteX4" fmla="*/ 0 w 379366"/>
                  <a:gd name="connsiteY4" fmla="*/ 21182 h 870045"/>
                  <a:gd name="connsiteX0" fmla="*/ 0 w 379366"/>
                  <a:gd name="connsiteY0" fmla="*/ 23563 h 872426"/>
                  <a:gd name="connsiteX1" fmla="*/ 17700 w 379366"/>
                  <a:gd name="connsiteY1" fmla="*/ 872426 h 872426"/>
                  <a:gd name="connsiteX2" fmla="*/ 379366 w 379366"/>
                  <a:gd name="connsiteY2" fmla="*/ 265100 h 872426"/>
                  <a:gd name="connsiteX3" fmla="*/ 243919 w 379366"/>
                  <a:gd name="connsiteY3" fmla="*/ 0 h 872426"/>
                  <a:gd name="connsiteX4" fmla="*/ 0 w 379366"/>
                  <a:gd name="connsiteY4" fmla="*/ 23563 h 872426"/>
                  <a:gd name="connsiteX0" fmla="*/ 0 w 379366"/>
                  <a:gd name="connsiteY0" fmla="*/ 23563 h 872426"/>
                  <a:gd name="connsiteX1" fmla="*/ 17700 w 379366"/>
                  <a:gd name="connsiteY1" fmla="*/ 872426 h 872426"/>
                  <a:gd name="connsiteX2" fmla="*/ 379366 w 379366"/>
                  <a:gd name="connsiteY2" fmla="*/ 265100 h 872426"/>
                  <a:gd name="connsiteX3" fmla="*/ 243919 w 379366"/>
                  <a:gd name="connsiteY3" fmla="*/ 0 h 872426"/>
                  <a:gd name="connsiteX4" fmla="*/ 0 w 379366"/>
                  <a:gd name="connsiteY4" fmla="*/ 23563 h 872426"/>
                  <a:gd name="connsiteX0" fmla="*/ 0 w 379366"/>
                  <a:gd name="connsiteY0" fmla="*/ 21181 h 870044"/>
                  <a:gd name="connsiteX1" fmla="*/ 17700 w 379366"/>
                  <a:gd name="connsiteY1" fmla="*/ 870044 h 870044"/>
                  <a:gd name="connsiteX2" fmla="*/ 379366 w 379366"/>
                  <a:gd name="connsiteY2" fmla="*/ 262718 h 870044"/>
                  <a:gd name="connsiteX3" fmla="*/ 253444 w 379366"/>
                  <a:gd name="connsiteY3" fmla="*/ 0 h 870044"/>
                  <a:gd name="connsiteX4" fmla="*/ 0 w 379366"/>
                  <a:gd name="connsiteY4" fmla="*/ 21181 h 870044"/>
                  <a:gd name="connsiteX0" fmla="*/ 0 w 379366"/>
                  <a:gd name="connsiteY0" fmla="*/ 28324 h 877187"/>
                  <a:gd name="connsiteX1" fmla="*/ 17700 w 379366"/>
                  <a:gd name="connsiteY1" fmla="*/ 877187 h 877187"/>
                  <a:gd name="connsiteX2" fmla="*/ 379366 w 379366"/>
                  <a:gd name="connsiteY2" fmla="*/ 269861 h 877187"/>
                  <a:gd name="connsiteX3" fmla="*/ 241537 w 379366"/>
                  <a:gd name="connsiteY3" fmla="*/ 0 h 877187"/>
                  <a:gd name="connsiteX4" fmla="*/ 0 w 379366"/>
                  <a:gd name="connsiteY4" fmla="*/ 28324 h 877187"/>
                  <a:gd name="connsiteX0" fmla="*/ 0 w 376407"/>
                  <a:gd name="connsiteY0" fmla="*/ 31283 h 877187"/>
                  <a:gd name="connsiteX1" fmla="*/ 14741 w 376407"/>
                  <a:gd name="connsiteY1" fmla="*/ 877187 h 877187"/>
                  <a:gd name="connsiteX2" fmla="*/ 376407 w 376407"/>
                  <a:gd name="connsiteY2" fmla="*/ 269861 h 877187"/>
                  <a:gd name="connsiteX3" fmla="*/ 238578 w 376407"/>
                  <a:gd name="connsiteY3" fmla="*/ 0 h 877187"/>
                  <a:gd name="connsiteX4" fmla="*/ 0 w 376407"/>
                  <a:gd name="connsiteY4" fmla="*/ 31283 h 877187"/>
                  <a:gd name="connsiteX0" fmla="*/ 0 w 376407"/>
                  <a:gd name="connsiteY0" fmla="*/ 31283 h 877187"/>
                  <a:gd name="connsiteX1" fmla="*/ 20660 w 376407"/>
                  <a:gd name="connsiteY1" fmla="*/ 877187 h 877187"/>
                  <a:gd name="connsiteX2" fmla="*/ 376407 w 376407"/>
                  <a:gd name="connsiteY2" fmla="*/ 269861 h 877187"/>
                  <a:gd name="connsiteX3" fmla="*/ 238578 w 376407"/>
                  <a:gd name="connsiteY3" fmla="*/ 0 h 877187"/>
                  <a:gd name="connsiteX4" fmla="*/ 0 w 376407"/>
                  <a:gd name="connsiteY4" fmla="*/ 31283 h 877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407" h="877187">
                    <a:moveTo>
                      <a:pt x="0" y="31283"/>
                    </a:moveTo>
                    <a:cubicBezTo>
                      <a:pt x="1137" y="311062"/>
                      <a:pt x="19523" y="597408"/>
                      <a:pt x="20660" y="877187"/>
                    </a:cubicBezTo>
                    <a:lnTo>
                      <a:pt x="376407" y="269861"/>
                    </a:lnTo>
                    <a:lnTo>
                      <a:pt x="238578" y="0"/>
                    </a:lnTo>
                    <a:lnTo>
                      <a:pt x="0" y="31283"/>
                    </a:lnTo>
                    <a:close/>
                  </a:path>
                </a:pathLst>
              </a:custGeom>
              <a:solidFill>
                <a:schemeClr val="accent6">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21"/>
              <p:cNvSpPr/>
              <p:nvPr/>
            </p:nvSpPr>
            <p:spPr>
              <a:xfrm>
                <a:off x="2205463" y="5176919"/>
                <a:ext cx="873395" cy="558910"/>
              </a:xfrm>
              <a:custGeom>
                <a:avLst/>
                <a:gdLst>
                  <a:gd name="connsiteX0" fmla="*/ 0 w 863221"/>
                  <a:gd name="connsiteY0" fmla="*/ 286603 h 535675"/>
                  <a:gd name="connsiteX1" fmla="*/ 122830 w 863221"/>
                  <a:gd name="connsiteY1" fmla="*/ 535675 h 535675"/>
                  <a:gd name="connsiteX2" fmla="*/ 863221 w 863221"/>
                  <a:gd name="connsiteY2" fmla="*/ 491319 h 535675"/>
                  <a:gd name="connsiteX3" fmla="*/ 385550 w 863221"/>
                  <a:gd name="connsiteY3" fmla="*/ 0 h 535675"/>
                  <a:gd name="connsiteX4" fmla="*/ 334371 w 863221"/>
                  <a:gd name="connsiteY4" fmla="*/ 249072 h 535675"/>
                  <a:gd name="connsiteX5" fmla="*/ 0 w 863221"/>
                  <a:gd name="connsiteY5" fmla="*/ 286603 h 535675"/>
                  <a:gd name="connsiteX0" fmla="*/ 0 w 863221"/>
                  <a:gd name="connsiteY0" fmla="*/ 286603 h 549963"/>
                  <a:gd name="connsiteX1" fmla="*/ 122830 w 863221"/>
                  <a:gd name="connsiteY1" fmla="*/ 549963 h 549963"/>
                  <a:gd name="connsiteX2" fmla="*/ 863221 w 863221"/>
                  <a:gd name="connsiteY2" fmla="*/ 491319 h 549963"/>
                  <a:gd name="connsiteX3" fmla="*/ 385550 w 863221"/>
                  <a:gd name="connsiteY3" fmla="*/ 0 h 549963"/>
                  <a:gd name="connsiteX4" fmla="*/ 334371 w 863221"/>
                  <a:gd name="connsiteY4" fmla="*/ 249072 h 549963"/>
                  <a:gd name="connsiteX5" fmla="*/ 0 w 863221"/>
                  <a:gd name="connsiteY5" fmla="*/ 286603 h 549963"/>
                  <a:gd name="connsiteX0" fmla="*/ 0 w 877509"/>
                  <a:gd name="connsiteY0" fmla="*/ 286603 h 549963"/>
                  <a:gd name="connsiteX1" fmla="*/ 122830 w 877509"/>
                  <a:gd name="connsiteY1" fmla="*/ 549963 h 549963"/>
                  <a:gd name="connsiteX2" fmla="*/ 877509 w 877509"/>
                  <a:gd name="connsiteY2" fmla="*/ 493701 h 549963"/>
                  <a:gd name="connsiteX3" fmla="*/ 385550 w 877509"/>
                  <a:gd name="connsiteY3" fmla="*/ 0 h 549963"/>
                  <a:gd name="connsiteX4" fmla="*/ 334371 w 877509"/>
                  <a:gd name="connsiteY4" fmla="*/ 249072 h 549963"/>
                  <a:gd name="connsiteX5" fmla="*/ 0 w 877509"/>
                  <a:gd name="connsiteY5" fmla="*/ 286603 h 549963"/>
                  <a:gd name="connsiteX0" fmla="*/ 0 w 877509"/>
                  <a:gd name="connsiteY0" fmla="*/ 298509 h 561869"/>
                  <a:gd name="connsiteX1" fmla="*/ 122830 w 877509"/>
                  <a:gd name="connsiteY1" fmla="*/ 561869 h 561869"/>
                  <a:gd name="connsiteX2" fmla="*/ 877509 w 877509"/>
                  <a:gd name="connsiteY2" fmla="*/ 505607 h 561869"/>
                  <a:gd name="connsiteX3" fmla="*/ 380787 w 877509"/>
                  <a:gd name="connsiteY3" fmla="*/ 0 h 561869"/>
                  <a:gd name="connsiteX4" fmla="*/ 334371 w 877509"/>
                  <a:gd name="connsiteY4" fmla="*/ 260978 h 561869"/>
                  <a:gd name="connsiteX5" fmla="*/ 0 w 877509"/>
                  <a:gd name="connsiteY5" fmla="*/ 298509 h 561869"/>
                  <a:gd name="connsiteX0" fmla="*/ 0 w 877509"/>
                  <a:gd name="connsiteY0" fmla="*/ 298509 h 561869"/>
                  <a:gd name="connsiteX1" fmla="*/ 122830 w 877509"/>
                  <a:gd name="connsiteY1" fmla="*/ 561869 h 561869"/>
                  <a:gd name="connsiteX2" fmla="*/ 877509 w 877509"/>
                  <a:gd name="connsiteY2" fmla="*/ 505607 h 561869"/>
                  <a:gd name="connsiteX3" fmla="*/ 380787 w 877509"/>
                  <a:gd name="connsiteY3" fmla="*/ 0 h 561869"/>
                  <a:gd name="connsiteX4" fmla="*/ 327227 w 877509"/>
                  <a:gd name="connsiteY4" fmla="*/ 256216 h 561869"/>
                  <a:gd name="connsiteX5" fmla="*/ 0 w 877509"/>
                  <a:gd name="connsiteY5" fmla="*/ 298509 h 561869"/>
                  <a:gd name="connsiteX0" fmla="*/ 0 w 875128"/>
                  <a:gd name="connsiteY0" fmla="*/ 293747 h 561869"/>
                  <a:gd name="connsiteX1" fmla="*/ 120449 w 875128"/>
                  <a:gd name="connsiteY1" fmla="*/ 561869 h 561869"/>
                  <a:gd name="connsiteX2" fmla="*/ 875128 w 875128"/>
                  <a:gd name="connsiteY2" fmla="*/ 505607 h 561869"/>
                  <a:gd name="connsiteX3" fmla="*/ 378406 w 875128"/>
                  <a:gd name="connsiteY3" fmla="*/ 0 h 561869"/>
                  <a:gd name="connsiteX4" fmla="*/ 324846 w 875128"/>
                  <a:gd name="connsiteY4" fmla="*/ 256216 h 561869"/>
                  <a:gd name="connsiteX5" fmla="*/ 0 w 875128"/>
                  <a:gd name="connsiteY5" fmla="*/ 293747 h 561869"/>
                  <a:gd name="connsiteX0" fmla="*/ 0 w 882272"/>
                  <a:gd name="connsiteY0" fmla="*/ 293747 h 561869"/>
                  <a:gd name="connsiteX1" fmla="*/ 127593 w 882272"/>
                  <a:gd name="connsiteY1" fmla="*/ 561869 h 561869"/>
                  <a:gd name="connsiteX2" fmla="*/ 882272 w 882272"/>
                  <a:gd name="connsiteY2" fmla="*/ 505607 h 561869"/>
                  <a:gd name="connsiteX3" fmla="*/ 385550 w 882272"/>
                  <a:gd name="connsiteY3" fmla="*/ 0 h 561869"/>
                  <a:gd name="connsiteX4" fmla="*/ 331990 w 882272"/>
                  <a:gd name="connsiteY4" fmla="*/ 256216 h 561869"/>
                  <a:gd name="connsiteX5" fmla="*/ 0 w 882272"/>
                  <a:gd name="connsiteY5" fmla="*/ 293747 h 561869"/>
                  <a:gd name="connsiteX0" fmla="*/ 0 w 882272"/>
                  <a:gd name="connsiteY0" fmla="*/ 293747 h 561869"/>
                  <a:gd name="connsiteX1" fmla="*/ 127593 w 882272"/>
                  <a:gd name="connsiteY1" fmla="*/ 561869 h 561869"/>
                  <a:gd name="connsiteX2" fmla="*/ 882272 w 882272"/>
                  <a:gd name="connsiteY2" fmla="*/ 508566 h 561869"/>
                  <a:gd name="connsiteX3" fmla="*/ 385550 w 882272"/>
                  <a:gd name="connsiteY3" fmla="*/ 0 h 561869"/>
                  <a:gd name="connsiteX4" fmla="*/ 331990 w 882272"/>
                  <a:gd name="connsiteY4" fmla="*/ 256216 h 561869"/>
                  <a:gd name="connsiteX5" fmla="*/ 0 w 882272"/>
                  <a:gd name="connsiteY5" fmla="*/ 293747 h 561869"/>
                  <a:gd name="connsiteX0" fmla="*/ 0 w 882272"/>
                  <a:gd name="connsiteY0" fmla="*/ 290788 h 558910"/>
                  <a:gd name="connsiteX1" fmla="*/ 127593 w 882272"/>
                  <a:gd name="connsiteY1" fmla="*/ 558910 h 558910"/>
                  <a:gd name="connsiteX2" fmla="*/ 882272 w 882272"/>
                  <a:gd name="connsiteY2" fmla="*/ 505607 h 558910"/>
                  <a:gd name="connsiteX3" fmla="*/ 385550 w 882272"/>
                  <a:gd name="connsiteY3" fmla="*/ 0 h 558910"/>
                  <a:gd name="connsiteX4" fmla="*/ 331990 w 882272"/>
                  <a:gd name="connsiteY4" fmla="*/ 253257 h 558910"/>
                  <a:gd name="connsiteX5" fmla="*/ 0 w 882272"/>
                  <a:gd name="connsiteY5" fmla="*/ 290788 h 558910"/>
                  <a:gd name="connsiteX0" fmla="*/ 0 w 873395"/>
                  <a:gd name="connsiteY0" fmla="*/ 290788 h 558910"/>
                  <a:gd name="connsiteX1" fmla="*/ 127593 w 873395"/>
                  <a:gd name="connsiteY1" fmla="*/ 558910 h 558910"/>
                  <a:gd name="connsiteX2" fmla="*/ 873395 w 873395"/>
                  <a:gd name="connsiteY2" fmla="*/ 502648 h 558910"/>
                  <a:gd name="connsiteX3" fmla="*/ 385550 w 873395"/>
                  <a:gd name="connsiteY3" fmla="*/ 0 h 558910"/>
                  <a:gd name="connsiteX4" fmla="*/ 331990 w 873395"/>
                  <a:gd name="connsiteY4" fmla="*/ 253257 h 558910"/>
                  <a:gd name="connsiteX5" fmla="*/ 0 w 873395"/>
                  <a:gd name="connsiteY5" fmla="*/ 290788 h 558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395" h="558910">
                    <a:moveTo>
                      <a:pt x="0" y="290788"/>
                    </a:moveTo>
                    <a:lnTo>
                      <a:pt x="127593" y="558910"/>
                    </a:lnTo>
                    <a:lnTo>
                      <a:pt x="873395" y="502648"/>
                    </a:lnTo>
                    <a:lnTo>
                      <a:pt x="385550" y="0"/>
                    </a:lnTo>
                    <a:lnTo>
                      <a:pt x="331990" y="253257"/>
                    </a:lnTo>
                    <a:lnTo>
                      <a:pt x="0" y="290788"/>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22"/>
              <p:cNvSpPr/>
              <p:nvPr/>
            </p:nvSpPr>
            <p:spPr>
              <a:xfrm>
                <a:off x="1918471" y="4629719"/>
                <a:ext cx="126631" cy="288664"/>
              </a:xfrm>
              <a:custGeom>
                <a:avLst/>
                <a:gdLst>
                  <a:gd name="connsiteX0" fmla="*/ 0 w 143301"/>
                  <a:gd name="connsiteY0" fmla="*/ 0 h 293427"/>
                  <a:gd name="connsiteX1" fmla="*/ 17060 w 143301"/>
                  <a:gd name="connsiteY1" fmla="*/ 293427 h 293427"/>
                  <a:gd name="connsiteX2" fmla="*/ 143301 w 143301"/>
                  <a:gd name="connsiteY2" fmla="*/ 252483 h 293427"/>
                  <a:gd name="connsiteX3" fmla="*/ 0 w 143301"/>
                  <a:gd name="connsiteY3" fmla="*/ 0 h 293427"/>
                  <a:gd name="connsiteX0" fmla="*/ 0 w 131394"/>
                  <a:gd name="connsiteY0" fmla="*/ 0 h 295808"/>
                  <a:gd name="connsiteX1" fmla="*/ 5153 w 131394"/>
                  <a:gd name="connsiteY1" fmla="*/ 295808 h 295808"/>
                  <a:gd name="connsiteX2" fmla="*/ 131394 w 131394"/>
                  <a:gd name="connsiteY2" fmla="*/ 254864 h 295808"/>
                  <a:gd name="connsiteX3" fmla="*/ 0 w 131394"/>
                  <a:gd name="connsiteY3" fmla="*/ 0 h 295808"/>
                  <a:gd name="connsiteX0" fmla="*/ 0 w 129013"/>
                  <a:gd name="connsiteY0" fmla="*/ 0 h 295808"/>
                  <a:gd name="connsiteX1" fmla="*/ 5153 w 129013"/>
                  <a:gd name="connsiteY1" fmla="*/ 295808 h 295808"/>
                  <a:gd name="connsiteX2" fmla="*/ 129013 w 129013"/>
                  <a:gd name="connsiteY2" fmla="*/ 247721 h 295808"/>
                  <a:gd name="connsiteX3" fmla="*/ 0 w 129013"/>
                  <a:gd name="connsiteY3" fmla="*/ 0 h 295808"/>
                  <a:gd name="connsiteX0" fmla="*/ 0 w 129013"/>
                  <a:gd name="connsiteY0" fmla="*/ 0 h 288664"/>
                  <a:gd name="connsiteX1" fmla="*/ 9916 w 129013"/>
                  <a:gd name="connsiteY1" fmla="*/ 288664 h 288664"/>
                  <a:gd name="connsiteX2" fmla="*/ 129013 w 129013"/>
                  <a:gd name="connsiteY2" fmla="*/ 247721 h 288664"/>
                  <a:gd name="connsiteX3" fmla="*/ 0 w 129013"/>
                  <a:gd name="connsiteY3" fmla="*/ 0 h 288664"/>
                  <a:gd name="connsiteX0" fmla="*/ 0 w 126631"/>
                  <a:gd name="connsiteY0" fmla="*/ 0 h 288664"/>
                  <a:gd name="connsiteX1" fmla="*/ 9916 w 126631"/>
                  <a:gd name="connsiteY1" fmla="*/ 288664 h 288664"/>
                  <a:gd name="connsiteX2" fmla="*/ 126631 w 126631"/>
                  <a:gd name="connsiteY2" fmla="*/ 250103 h 288664"/>
                  <a:gd name="connsiteX3" fmla="*/ 0 w 126631"/>
                  <a:gd name="connsiteY3" fmla="*/ 0 h 288664"/>
                </a:gdLst>
                <a:ahLst/>
                <a:cxnLst>
                  <a:cxn ang="0">
                    <a:pos x="connsiteX0" y="connsiteY0"/>
                  </a:cxn>
                  <a:cxn ang="0">
                    <a:pos x="connsiteX1" y="connsiteY1"/>
                  </a:cxn>
                  <a:cxn ang="0">
                    <a:pos x="connsiteX2" y="connsiteY2"/>
                  </a:cxn>
                  <a:cxn ang="0">
                    <a:pos x="connsiteX3" y="connsiteY3"/>
                  </a:cxn>
                </a:cxnLst>
                <a:rect l="l" t="t" r="r" b="b"/>
                <a:pathLst>
                  <a:path w="126631" h="288664">
                    <a:moveTo>
                      <a:pt x="0" y="0"/>
                    </a:moveTo>
                    <a:cubicBezTo>
                      <a:pt x="1718" y="98603"/>
                      <a:pt x="8198" y="190061"/>
                      <a:pt x="9916" y="288664"/>
                    </a:cubicBezTo>
                    <a:lnTo>
                      <a:pt x="126631" y="250103"/>
                    </a:lnTo>
                    <a:lnTo>
                      <a:pt x="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123"/>
              <p:cNvSpPr/>
              <p:nvPr/>
            </p:nvSpPr>
            <p:spPr>
              <a:xfrm>
                <a:off x="2407751" y="4830777"/>
                <a:ext cx="235670" cy="303909"/>
              </a:xfrm>
              <a:custGeom>
                <a:avLst/>
                <a:gdLst>
                  <a:gd name="connsiteX0" fmla="*/ 242248 w 242248"/>
                  <a:gd name="connsiteY0" fmla="*/ 0 h 310487"/>
                  <a:gd name="connsiteX1" fmla="*/ 0 w 242248"/>
                  <a:gd name="connsiteY1" fmla="*/ 133066 h 310487"/>
                  <a:gd name="connsiteX2" fmla="*/ 180833 w 242248"/>
                  <a:gd name="connsiteY2" fmla="*/ 310487 h 310487"/>
                  <a:gd name="connsiteX3" fmla="*/ 242248 w 242248"/>
                  <a:gd name="connsiteY3" fmla="*/ 0 h 310487"/>
                  <a:gd name="connsiteX0" fmla="*/ 245537 w 245537"/>
                  <a:gd name="connsiteY0" fmla="*/ 0 h 303909"/>
                  <a:gd name="connsiteX1" fmla="*/ 0 w 245537"/>
                  <a:gd name="connsiteY1" fmla="*/ 126488 h 303909"/>
                  <a:gd name="connsiteX2" fmla="*/ 180833 w 245537"/>
                  <a:gd name="connsiteY2" fmla="*/ 303909 h 303909"/>
                  <a:gd name="connsiteX3" fmla="*/ 245537 w 245537"/>
                  <a:gd name="connsiteY3" fmla="*/ 0 h 303909"/>
                  <a:gd name="connsiteX0" fmla="*/ 235670 w 235670"/>
                  <a:gd name="connsiteY0" fmla="*/ 0 h 303909"/>
                  <a:gd name="connsiteX1" fmla="*/ 0 w 235670"/>
                  <a:gd name="connsiteY1" fmla="*/ 129777 h 303909"/>
                  <a:gd name="connsiteX2" fmla="*/ 170966 w 235670"/>
                  <a:gd name="connsiteY2" fmla="*/ 303909 h 303909"/>
                  <a:gd name="connsiteX3" fmla="*/ 235670 w 235670"/>
                  <a:gd name="connsiteY3" fmla="*/ 0 h 303909"/>
                </a:gdLst>
                <a:ahLst/>
                <a:cxnLst>
                  <a:cxn ang="0">
                    <a:pos x="connsiteX0" y="connsiteY0"/>
                  </a:cxn>
                  <a:cxn ang="0">
                    <a:pos x="connsiteX1" y="connsiteY1"/>
                  </a:cxn>
                  <a:cxn ang="0">
                    <a:pos x="connsiteX2" y="connsiteY2"/>
                  </a:cxn>
                  <a:cxn ang="0">
                    <a:pos x="connsiteX3" y="connsiteY3"/>
                  </a:cxn>
                </a:cxnLst>
                <a:rect l="l" t="t" r="r" b="b"/>
                <a:pathLst>
                  <a:path w="235670" h="303909">
                    <a:moveTo>
                      <a:pt x="235670" y="0"/>
                    </a:moveTo>
                    <a:lnTo>
                      <a:pt x="0" y="129777"/>
                    </a:lnTo>
                    <a:lnTo>
                      <a:pt x="170966" y="303909"/>
                    </a:lnTo>
                    <a:lnTo>
                      <a:pt x="235670" y="0"/>
                    </a:lnTo>
                    <a:close/>
                  </a:path>
                </a:pathLst>
              </a:custGeom>
              <a:solidFill>
                <a:srgbClr val="FFB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124"/>
              <p:cNvCxnSpPr>
                <a:stCxn id="26" idx="1"/>
                <a:endCxn id="26" idx="3"/>
              </p:cNvCxnSpPr>
              <p:nvPr/>
            </p:nvCxnSpPr>
            <p:spPr>
              <a:xfrm>
                <a:off x="2040232" y="4343400"/>
                <a:ext cx="946652" cy="20565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128"/>
              <p:cNvSpPr/>
              <p:nvPr/>
            </p:nvSpPr>
            <p:spPr>
              <a:xfrm>
                <a:off x="2009447" y="5193425"/>
                <a:ext cx="97282" cy="9728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テキスト ボックス 97"/>
            <p:cNvSpPr txBox="1"/>
            <p:nvPr/>
          </p:nvSpPr>
          <p:spPr>
            <a:xfrm>
              <a:off x="8570239" y="2786880"/>
              <a:ext cx="406081" cy="1323439"/>
            </a:xfrm>
            <a:prstGeom prst="rect">
              <a:avLst/>
            </a:prstGeom>
            <a:noFill/>
          </p:spPr>
          <p:txBody>
            <a:bodyPr wrap="none" rtlCol="0">
              <a:spAutoFit/>
            </a:bodyPr>
            <a:lstStyle/>
            <a:p>
              <a:pPr algn="ctr"/>
              <a:r>
                <a:rPr kumimoji="1" lang="en-US" altLang="ja-JP" sz="2000"/>
                <a:t>f</a:t>
              </a:r>
              <a:r>
                <a:rPr kumimoji="1" lang="en-US" altLang="ja-JP" sz="2000" baseline="-25000"/>
                <a:t>1</a:t>
              </a:r>
            </a:p>
            <a:p>
              <a:pPr algn="ctr"/>
              <a:r>
                <a:rPr kumimoji="1" lang="en-US" altLang="ja-JP" sz="2000"/>
                <a:t>g</a:t>
              </a:r>
              <a:r>
                <a:rPr kumimoji="1" lang="en-US" altLang="ja-JP" sz="2000" baseline="-25000"/>
                <a:t>1</a:t>
              </a:r>
            </a:p>
            <a:p>
              <a:pPr algn="ctr"/>
              <a:r>
                <a:rPr kumimoji="1" lang="en-US" altLang="ja-JP" sz="2000"/>
                <a:t>h</a:t>
              </a:r>
              <a:r>
                <a:rPr kumimoji="1" lang="en-US" altLang="ja-JP" sz="2000" baseline="-25000"/>
                <a:t>1</a:t>
              </a:r>
            </a:p>
            <a:p>
              <a:pPr algn="ctr"/>
              <a:r>
                <a:rPr kumimoji="1" lang="en-US" altLang="ja-JP" sz="2000"/>
                <a:t>1</a:t>
              </a:r>
              <a:endParaRPr kumimoji="1" lang="ja-JP" altLang="en-US" sz="2000"/>
            </a:p>
          </p:txBody>
        </p:sp>
        <p:sp>
          <p:nvSpPr>
            <p:cNvPr id="99" name="テキスト ボックス 98"/>
            <p:cNvSpPr txBox="1"/>
            <p:nvPr/>
          </p:nvSpPr>
          <p:spPr>
            <a:xfrm>
              <a:off x="8990805" y="2786880"/>
              <a:ext cx="406081" cy="1323439"/>
            </a:xfrm>
            <a:prstGeom prst="rect">
              <a:avLst/>
            </a:prstGeom>
            <a:noFill/>
          </p:spPr>
          <p:txBody>
            <a:bodyPr wrap="none" rtlCol="0">
              <a:spAutoFit/>
            </a:bodyPr>
            <a:lstStyle/>
            <a:p>
              <a:pPr algn="ctr"/>
              <a:r>
                <a:rPr kumimoji="1" lang="en-US" altLang="ja-JP" sz="2000"/>
                <a:t>f</a:t>
              </a:r>
              <a:r>
                <a:rPr kumimoji="1" lang="en-US" altLang="ja-JP" sz="2000" baseline="-25000"/>
                <a:t>2</a:t>
              </a:r>
            </a:p>
            <a:p>
              <a:pPr algn="ctr"/>
              <a:r>
                <a:rPr kumimoji="1" lang="en-US" altLang="ja-JP" sz="2000"/>
                <a:t>g</a:t>
              </a:r>
              <a:r>
                <a:rPr kumimoji="1" lang="en-US" altLang="ja-JP" sz="2000" baseline="-25000"/>
                <a:t>2</a:t>
              </a:r>
            </a:p>
            <a:p>
              <a:pPr algn="ctr"/>
              <a:r>
                <a:rPr kumimoji="1" lang="en-US" altLang="ja-JP" sz="2000"/>
                <a:t>h</a:t>
              </a:r>
              <a:r>
                <a:rPr kumimoji="1" lang="en-US" altLang="ja-JP" sz="2000" baseline="-25000"/>
                <a:t>2</a:t>
              </a:r>
            </a:p>
            <a:p>
              <a:pPr algn="ctr"/>
              <a:r>
                <a:rPr kumimoji="1" lang="en-US" altLang="ja-JP" sz="2000"/>
                <a:t>1</a:t>
              </a:r>
              <a:endParaRPr kumimoji="1" lang="ja-JP" altLang="en-US" sz="2000"/>
            </a:p>
          </p:txBody>
        </p:sp>
        <p:sp>
          <p:nvSpPr>
            <p:cNvPr id="100" name="テキスト ボックス 99"/>
            <p:cNvSpPr txBox="1"/>
            <p:nvPr/>
          </p:nvSpPr>
          <p:spPr>
            <a:xfrm>
              <a:off x="9411371" y="2786880"/>
              <a:ext cx="406081" cy="1323439"/>
            </a:xfrm>
            <a:prstGeom prst="rect">
              <a:avLst/>
            </a:prstGeom>
            <a:noFill/>
          </p:spPr>
          <p:txBody>
            <a:bodyPr wrap="none" rtlCol="0">
              <a:spAutoFit/>
            </a:bodyPr>
            <a:lstStyle/>
            <a:p>
              <a:pPr algn="ctr"/>
              <a:r>
                <a:rPr kumimoji="1" lang="en-US" altLang="ja-JP" sz="2000"/>
                <a:t>f</a:t>
              </a:r>
              <a:r>
                <a:rPr kumimoji="1" lang="en-US" altLang="ja-JP" sz="2000" baseline="-25000"/>
                <a:t>3</a:t>
              </a:r>
            </a:p>
            <a:p>
              <a:pPr algn="ctr"/>
              <a:r>
                <a:rPr kumimoji="1" lang="en-US" altLang="ja-JP" sz="2000"/>
                <a:t>g</a:t>
              </a:r>
              <a:r>
                <a:rPr kumimoji="1" lang="en-US" altLang="ja-JP" sz="2000" baseline="-25000"/>
                <a:t>3</a:t>
              </a:r>
            </a:p>
            <a:p>
              <a:pPr algn="ctr"/>
              <a:r>
                <a:rPr kumimoji="1" lang="en-US" altLang="ja-JP" sz="2000"/>
                <a:t>h</a:t>
              </a:r>
              <a:r>
                <a:rPr kumimoji="1" lang="en-US" altLang="ja-JP" sz="2000" baseline="-25000"/>
                <a:t>3</a:t>
              </a:r>
            </a:p>
            <a:p>
              <a:pPr algn="ctr"/>
              <a:r>
                <a:rPr kumimoji="1" lang="en-US" altLang="ja-JP" sz="2000"/>
                <a:t>1</a:t>
              </a:r>
              <a:endParaRPr kumimoji="1" lang="ja-JP" altLang="en-US" sz="2000"/>
            </a:p>
          </p:txBody>
        </p:sp>
        <p:sp>
          <p:nvSpPr>
            <p:cNvPr id="101" name="テキスト ボックス 100"/>
            <p:cNvSpPr txBox="1"/>
            <p:nvPr/>
          </p:nvSpPr>
          <p:spPr>
            <a:xfrm>
              <a:off x="9831938" y="2786880"/>
              <a:ext cx="415498" cy="1323439"/>
            </a:xfrm>
            <a:prstGeom prst="rect">
              <a:avLst/>
            </a:prstGeom>
            <a:noFill/>
          </p:spPr>
          <p:txBody>
            <a:bodyPr wrap="none" rtlCol="0">
              <a:spAutoFit/>
            </a:bodyPr>
            <a:lstStyle/>
            <a:p>
              <a:pPr algn="ctr"/>
              <a:r>
                <a:rPr kumimoji="1" lang="en-US" altLang="ja-JP" sz="2000"/>
                <a:t>f</a:t>
              </a:r>
              <a:r>
                <a:rPr kumimoji="1" lang="en-US" altLang="ja-JP" sz="2000" baseline="-25000"/>
                <a:t>4</a:t>
              </a:r>
            </a:p>
            <a:p>
              <a:pPr algn="ctr"/>
              <a:r>
                <a:rPr kumimoji="1" lang="en-US" altLang="ja-JP" sz="2000"/>
                <a:t>g</a:t>
              </a:r>
              <a:r>
                <a:rPr kumimoji="1" lang="en-US" altLang="ja-JP" sz="2000" baseline="-25000"/>
                <a:t>4</a:t>
              </a:r>
            </a:p>
            <a:p>
              <a:pPr algn="ctr"/>
              <a:r>
                <a:rPr kumimoji="1" lang="en-US" altLang="ja-JP" sz="2000"/>
                <a:t>h</a:t>
              </a:r>
              <a:r>
                <a:rPr kumimoji="1" lang="en-US" altLang="ja-JP" sz="2000" baseline="-25000"/>
                <a:t>4</a:t>
              </a:r>
            </a:p>
            <a:p>
              <a:pPr algn="ctr"/>
              <a:r>
                <a:rPr kumimoji="1" lang="en-US" altLang="ja-JP" sz="2000"/>
                <a:t>1</a:t>
              </a:r>
              <a:endParaRPr kumimoji="1" lang="ja-JP" altLang="en-US" sz="2000"/>
            </a:p>
          </p:txBody>
        </p:sp>
        <p:sp>
          <p:nvSpPr>
            <p:cNvPr id="102" name="テキスト ボックス 101"/>
            <p:cNvSpPr txBox="1"/>
            <p:nvPr/>
          </p:nvSpPr>
          <p:spPr>
            <a:xfrm>
              <a:off x="11202842" y="2786880"/>
              <a:ext cx="314659" cy="1323439"/>
            </a:xfrm>
            <a:prstGeom prst="rect">
              <a:avLst/>
            </a:prstGeom>
            <a:noFill/>
          </p:spPr>
          <p:txBody>
            <a:bodyPr wrap="none" rtlCol="0">
              <a:spAutoFit/>
            </a:bodyPr>
            <a:lstStyle/>
            <a:p>
              <a:pPr algn="ctr"/>
              <a:r>
                <a:rPr kumimoji="1" lang="en-US" altLang="ja-JP" sz="2000"/>
                <a:t>0</a:t>
              </a:r>
            </a:p>
            <a:p>
              <a:pPr algn="ctr"/>
              <a:r>
                <a:rPr kumimoji="1" lang="en-US" altLang="ja-JP" sz="2000"/>
                <a:t>0</a:t>
              </a:r>
            </a:p>
            <a:p>
              <a:pPr algn="ctr"/>
              <a:r>
                <a:rPr kumimoji="1" lang="en-US" altLang="ja-JP" sz="2000"/>
                <a:t>0</a:t>
              </a:r>
            </a:p>
            <a:p>
              <a:pPr algn="ctr"/>
              <a:r>
                <a:rPr kumimoji="1" lang="en-US" altLang="ja-JP" sz="2000"/>
                <a:t>1</a:t>
              </a:r>
              <a:endParaRPr kumimoji="1" lang="ja-JP" altLang="en-US" sz="2000"/>
            </a:p>
          </p:txBody>
        </p:sp>
        <p:sp>
          <p:nvSpPr>
            <p:cNvPr id="103" name="テキスト ボックス 102"/>
            <p:cNvSpPr txBox="1"/>
            <p:nvPr/>
          </p:nvSpPr>
          <p:spPr>
            <a:xfrm>
              <a:off x="10424063" y="2786880"/>
              <a:ext cx="390050" cy="1323439"/>
            </a:xfrm>
            <a:prstGeom prst="rect">
              <a:avLst/>
            </a:prstGeom>
            <a:noFill/>
          </p:spPr>
          <p:txBody>
            <a:bodyPr wrap="none" rtlCol="0">
              <a:spAutoFit/>
            </a:bodyPr>
            <a:lstStyle/>
            <a:p>
              <a:pPr algn="ctr"/>
              <a:r>
                <a:rPr kumimoji="1" lang="en-US" altLang="ja-JP" sz="2000">
                  <a:solidFill>
                    <a:srgbClr val="FF0000"/>
                  </a:solidFill>
                </a:rPr>
                <a:t>λ</a:t>
              </a:r>
              <a:r>
                <a:rPr kumimoji="1" lang="en-US" altLang="ja-JP" sz="2000" baseline="-25000">
                  <a:solidFill>
                    <a:srgbClr val="FF0000"/>
                  </a:solidFill>
                </a:rPr>
                <a:t>1</a:t>
              </a:r>
            </a:p>
            <a:p>
              <a:pPr algn="ctr"/>
              <a:r>
                <a:rPr kumimoji="1" lang="en-US" altLang="ja-JP" sz="2000">
                  <a:solidFill>
                    <a:srgbClr val="FF0000"/>
                  </a:solidFill>
                </a:rPr>
                <a:t>λ</a:t>
              </a:r>
              <a:r>
                <a:rPr kumimoji="1" lang="en-US" altLang="ja-JP" sz="2000" baseline="-25000">
                  <a:solidFill>
                    <a:srgbClr val="FF0000"/>
                  </a:solidFill>
                </a:rPr>
                <a:t>2</a:t>
              </a:r>
            </a:p>
            <a:p>
              <a:pPr algn="ctr"/>
              <a:r>
                <a:rPr kumimoji="1" lang="en-US" altLang="ja-JP" sz="2000">
                  <a:solidFill>
                    <a:srgbClr val="FF0000"/>
                  </a:solidFill>
                </a:rPr>
                <a:t>λ</a:t>
              </a:r>
              <a:r>
                <a:rPr kumimoji="1" lang="en-US" altLang="ja-JP" sz="2000" baseline="-25000">
                  <a:solidFill>
                    <a:srgbClr val="FF0000"/>
                  </a:solidFill>
                </a:rPr>
                <a:t>3</a:t>
              </a:r>
            </a:p>
            <a:p>
              <a:pPr algn="ctr"/>
              <a:r>
                <a:rPr kumimoji="1" lang="en-US" altLang="ja-JP" sz="2000">
                  <a:solidFill>
                    <a:srgbClr val="FF0000"/>
                  </a:solidFill>
                </a:rPr>
                <a:t>λ</a:t>
              </a:r>
              <a:r>
                <a:rPr kumimoji="1" lang="en-US" altLang="ja-JP" sz="2000" baseline="-25000">
                  <a:solidFill>
                    <a:srgbClr val="FF0000"/>
                  </a:solidFill>
                </a:rPr>
                <a:t>4</a:t>
              </a:r>
              <a:endParaRPr kumimoji="1" lang="ja-JP" altLang="en-US" sz="2000" baseline="-25000">
                <a:solidFill>
                  <a:srgbClr val="FF0000"/>
                </a:solidFill>
              </a:endParaRPr>
            </a:p>
          </p:txBody>
        </p:sp>
        <p:sp>
          <p:nvSpPr>
            <p:cNvPr id="104" name="大かっこ 103"/>
            <p:cNvSpPr/>
            <p:nvPr/>
          </p:nvSpPr>
          <p:spPr>
            <a:xfrm>
              <a:off x="8544272" y="2836531"/>
              <a:ext cx="1742594" cy="1224136"/>
            </a:xfrm>
            <a:prstGeom prst="bracketPair">
              <a:avLst>
                <a:gd name="adj" fmla="val 8021"/>
              </a:avLst>
            </a:prstGeom>
            <a:ln w="19050" cap="rnd" cmpd="sng">
              <a:solidFill>
                <a:schemeClr val="tx1"/>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5" name="等号 104"/>
            <p:cNvSpPr/>
            <p:nvPr/>
          </p:nvSpPr>
          <p:spPr>
            <a:xfrm>
              <a:off x="10869029" y="3330788"/>
              <a:ext cx="280831" cy="235623"/>
            </a:xfrm>
            <a:prstGeom prst="mathEqual">
              <a:avLst>
                <a:gd name="adj1" fmla="val 15695"/>
                <a:gd name="adj2" fmla="val 18101"/>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07" name="大かっこ 106"/>
            <p:cNvSpPr/>
            <p:nvPr/>
          </p:nvSpPr>
          <p:spPr>
            <a:xfrm>
              <a:off x="10389649" y="2836531"/>
              <a:ext cx="458879" cy="1224136"/>
            </a:xfrm>
            <a:prstGeom prst="bracketPair">
              <a:avLst>
                <a:gd name="adj" fmla="val 22141"/>
              </a:avLst>
            </a:prstGeom>
            <a:ln w="19050" cap="rnd" cmpd="sng">
              <a:solidFill>
                <a:schemeClr val="tx1"/>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2" name="大かっこ 111"/>
            <p:cNvSpPr/>
            <p:nvPr/>
          </p:nvSpPr>
          <p:spPr>
            <a:xfrm>
              <a:off x="11187790" y="2836531"/>
              <a:ext cx="344763" cy="1224136"/>
            </a:xfrm>
            <a:prstGeom prst="bracketPair">
              <a:avLst>
                <a:gd name="adj" fmla="val 22141"/>
              </a:avLst>
            </a:prstGeom>
            <a:ln w="19050" cap="rnd" cmpd="sng">
              <a:solidFill>
                <a:schemeClr val="tx1"/>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14" name="直線矢印コネクタ 113"/>
            <p:cNvCxnSpPr/>
            <p:nvPr/>
          </p:nvCxnSpPr>
          <p:spPr>
            <a:xfrm flipV="1">
              <a:off x="9192344" y="4077072"/>
              <a:ext cx="1224136" cy="1152128"/>
            </a:xfrm>
            <a:prstGeom prst="straightConnector1">
              <a:avLst/>
            </a:prstGeom>
            <a:ln w="19050" cap="rnd" cmpd="sng">
              <a:solidFill>
                <a:srgbClr val="FF0000"/>
              </a:solidFill>
              <a:round/>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59721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ounded Rectangle 3"/>
          <p:cNvSpPr/>
          <p:nvPr/>
        </p:nvSpPr>
        <p:spPr>
          <a:xfrm>
            <a:off x="7602388" y="1640500"/>
            <a:ext cx="4012573" cy="4012573"/>
          </a:xfrm>
          <a:prstGeom prst="roundRect">
            <a:avLst>
              <a:gd name="adj" fmla="val 29281"/>
            </a:avLst>
          </a:prstGeom>
          <a:solidFill>
            <a:srgbClr val="EFEFE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図形グループ 50"/>
          <p:cNvGrpSpPr/>
          <p:nvPr/>
        </p:nvGrpSpPr>
        <p:grpSpPr>
          <a:xfrm>
            <a:off x="7612659" y="1627297"/>
            <a:ext cx="4004661" cy="4042460"/>
            <a:chOff x="7612659" y="1627297"/>
            <a:chExt cx="4004661" cy="4042460"/>
          </a:xfrm>
        </p:grpSpPr>
        <p:sp>
          <p:nvSpPr>
            <p:cNvPr id="5" name="Freeform 14"/>
            <p:cNvSpPr/>
            <p:nvPr/>
          </p:nvSpPr>
          <p:spPr>
            <a:xfrm>
              <a:off x="10259097" y="1643948"/>
              <a:ext cx="1355395" cy="1337578"/>
            </a:xfrm>
            <a:custGeom>
              <a:avLst/>
              <a:gdLst>
                <a:gd name="connsiteX0" fmla="*/ 194221 w 2069470"/>
                <a:gd name="connsiteY0" fmla="*/ 1588745 h 1746989"/>
                <a:gd name="connsiteX1" fmla="*/ 1989684 w 2069470"/>
                <a:gd name="connsiteY1" fmla="*/ 1579220 h 1746989"/>
                <a:gd name="connsiteX2" fmla="*/ 1599159 w 2069470"/>
                <a:gd name="connsiteY2" fmla="*/ 555283 h 1746989"/>
                <a:gd name="connsiteX3" fmla="*/ 203746 w 2069470"/>
                <a:gd name="connsiteY3" fmla="*/ 40933 h 1746989"/>
                <a:gd name="connsiteX4" fmla="*/ 194221 w 2069470"/>
                <a:gd name="connsiteY4" fmla="*/ 1588745 h 1746989"/>
                <a:gd name="connsiteX0" fmla="*/ 194221 w 2069470"/>
                <a:gd name="connsiteY0" fmla="*/ 1588745 h 1746989"/>
                <a:gd name="connsiteX1" fmla="*/ 1989684 w 2069470"/>
                <a:gd name="connsiteY1" fmla="*/ 1579220 h 1746989"/>
                <a:gd name="connsiteX2" fmla="*/ 1599159 w 2069470"/>
                <a:gd name="connsiteY2" fmla="*/ 555283 h 1746989"/>
                <a:gd name="connsiteX3" fmla="*/ 203746 w 2069470"/>
                <a:gd name="connsiteY3" fmla="*/ 40933 h 1746989"/>
                <a:gd name="connsiteX4" fmla="*/ 194221 w 2069470"/>
                <a:gd name="connsiteY4" fmla="*/ 1588745 h 1746989"/>
                <a:gd name="connsiteX0" fmla="*/ 194221 w 2069470"/>
                <a:gd name="connsiteY0" fmla="*/ 1588745 h 1659263"/>
                <a:gd name="connsiteX1" fmla="*/ 1989684 w 2069470"/>
                <a:gd name="connsiteY1" fmla="*/ 1579220 h 1659263"/>
                <a:gd name="connsiteX2" fmla="*/ 1599159 w 2069470"/>
                <a:gd name="connsiteY2" fmla="*/ 555283 h 1659263"/>
                <a:gd name="connsiteX3" fmla="*/ 203746 w 2069470"/>
                <a:gd name="connsiteY3" fmla="*/ 40933 h 1659263"/>
                <a:gd name="connsiteX4" fmla="*/ 194221 w 2069470"/>
                <a:gd name="connsiteY4" fmla="*/ 1588745 h 1659263"/>
                <a:gd name="connsiteX0" fmla="*/ 89143 w 1964392"/>
                <a:gd name="connsiteY0" fmla="*/ 1588745 h 1659263"/>
                <a:gd name="connsiteX1" fmla="*/ 1884606 w 1964392"/>
                <a:gd name="connsiteY1" fmla="*/ 1579220 h 1659263"/>
                <a:gd name="connsiteX2" fmla="*/ 1494081 w 1964392"/>
                <a:gd name="connsiteY2" fmla="*/ 555283 h 1659263"/>
                <a:gd name="connsiteX3" fmla="*/ 98668 w 1964392"/>
                <a:gd name="connsiteY3" fmla="*/ 40933 h 1659263"/>
                <a:gd name="connsiteX4" fmla="*/ 89143 w 1964392"/>
                <a:gd name="connsiteY4" fmla="*/ 1588745 h 1659263"/>
                <a:gd name="connsiteX0" fmla="*/ 89143 w 1964392"/>
                <a:gd name="connsiteY0" fmla="*/ 1588745 h 1659263"/>
                <a:gd name="connsiteX1" fmla="*/ 1884606 w 1964392"/>
                <a:gd name="connsiteY1" fmla="*/ 1579220 h 1659263"/>
                <a:gd name="connsiteX2" fmla="*/ 1494081 w 1964392"/>
                <a:gd name="connsiteY2" fmla="*/ 555283 h 1659263"/>
                <a:gd name="connsiteX3" fmla="*/ 98668 w 1964392"/>
                <a:gd name="connsiteY3" fmla="*/ 40933 h 1659263"/>
                <a:gd name="connsiteX4" fmla="*/ 89143 w 1964392"/>
                <a:gd name="connsiteY4" fmla="*/ 1588745 h 1659263"/>
                <a:gd name="connsiteX0" fmla="*/ 89143 w 1964392"/>
                <a:gd name="connsiteY0" fmla="*/ 1588745 h 1659263"/>
                <a:gd name="connsiteX1" fmla="*/ 1884606 w 1964392"/>
                <a:gd name="connsiteY1" fmla="*/ 1579220 h 1659263"/>
                <a:gd name="connsiteX2" fmla="*/ 1494081 w 1964392"/>
                <a:gd name="connsiteY2" fmla="*/ 555283 h 1659263"/>
                <a:gd name="connsiteX3" fmla="*/ 98668 w 1964392"/>
                <a:gd name="connsiteY3" fmla="*/ 40933 h 1659263"/>
                <a:gd name="connsiteX4" fmla="*/ 89143 w 1964392"/>
                <a:gd name="connsiteY4" fmla="*/ 1588745 h 1659263"/>
                <a:gd name="connsiteX0" fmla="*/ 89143 w 1964392"/>
                <a:gd name="connsiteY0" fmla="*/ 1588745 h 1588745"/>
                <a:gd name="connsiteX1" fmla="*/ 1884606 w 1964392"/>
                <a:gd name="connsiteY1" fmla="*/ 1579220 h 1588745"/>
                <a:gd name="connsiteX2" fmla="*/ 1494081 w 1964392"/>
                <a:gd name="connsiteY2" fmla="*/ 555283 h 1588745"/>
                <a:gd name="connsiteX3" fmla="*/ 98668 w 1964392"/>
                <a:gd name="connsiteY3" fmla="*/ 40933 h 1588745"/>
                <a:gd name="connsiteX4" fmla="*/ 89143 w 1964392"/>
                <a:gd name="connsiteY4" fmla="*/ 1588745 h 1588745"/>
                <a:gd name="connsiteX0" fmla="*/ 89143 w 1884606"/>
                <a:gd name="connsiteY0" fmla="*/ 1588745 h 1588745"/>
                <a:gd name="connsiteX1" fmla="*/ 1884606 w 1884606"/>
                <a:gd name="connsiteY1" fmla="*/ 1579220 h 1588745"/>
                <a:gd name="connsiteX2" fmla="*/ 1494081 w 1884606"/>
                <a:gd name="connsiteY2" fmla="*/ 555283 h 1588745"/>
                <a:gd name="connsiteX3" fmla="*/ 98668 w 1884606"/>
                <a:gd name="connsiteY3" fmla="*/ 40933 h 1588745"/>
                <a:gd name="connsiteX4" fmla="*/ 89143 w 1884606"/>
                <a:gd name="connsiteY4" fmla="*/ 1588745 h 1588745"/>
                <a:gd name="connsiteX0" fmla="*/ 0 w 1795463"/>
                <a:gd name="connsiteY0" fmla="*/ 1588745 h 1588745"/>
                <a:gd name="connsiteX1" fmla="*/ 1795463 w 1795463"/>
                <a:gd name="connsiteY1" fmla="*/ 1579220 h 1588745"/>
                <a:gd name="connsiteX2" fmla="*/ 1404938 w 1795463"/>
                <a:gd name="connsiteY2" fmla="*/ 555283 h 1588745"/>
                <a:gd name="connsiteX3" fmla="*/ 9525 w 1795463"/>
                <a:gd name="connsiteY3" fmla="*/ 40933 h 1588745"/>
                <a:gd name="connsiteX4" fmla="*/ 0 w 1795463"/>
                <a:gd name="connsiteY4" fmla="*/ 1588745 h 1588745"/>
                <a:gd name="connsiteX0" fmla="*/ 0 w 1795463"/>
                <a:gd name="connsiteY0" fmla="*/ 1547812 h 1547812"/>
                <a:gd name="connsiteX1" fmla="*/ 1795463 w 1795463"/>
                <a:gd name="connsiteY1" fmla="*/ 1538287 h 1547812"/>
                <a:gd name="connsiteX2" fmla="*/ 1404938 w 1795463"/>
                <a:gd name="connsiteY2" fmla="*/ 514350 h 1547812"/>
                <a:gd name="connsiteX3" fmla="*/ 9525 w 1795463"/>
                <a:gd name="connsiteY3" fmla="*/ 0 h 1547812"/>
                <a:gd name="connsiteX4" fmla="*/ 0 w 1795463"/>
                <a:gd name="connsiteY4" fmla="*/ 1547812 h 1547812"/>
                <a:gd name="connsiteX0" fmla="*/ 0 w 1795463"/>
                <a:gd name="connsiteY0" fmla="*/ 1547812 h 1547812"/>
                <a:gd name="connsiteX1" fmla="*/ 1795463 w 1795463"/>
                <a:gd name="connsiteY1" fmla="*/ 1538287 h 1547812"/>
                <a:gd name="connsiteX2" fmla="*/ 1404938 w 1795463"/>
                <a:gd name="connsiteY2" fmla="*/ 514350 h 1547812"/>
                <a:gd name="connsiteX3" fmla="*/ 9525 w 1795463"/>
                <a:gd name="connsiteY3" fmla="*/ 0 h 1547812"/>
                <a:gd name="connsiteX4" fmla="*/ 0 w 1795463"/>
                <a:gd name="connsiteY4" fmla="*/ 1547812 h 1547812"/>
                <a:gd name="connsiteX0" fmla="*/ 0 w 1795464"/>
                <a:gd name="connsiteY0" fmla="*/ 1547813 h 1547813"/>
                <a:gd name="connsiteX1" fmla="*/ 1795463 w 1795464"/>
                <a:gd name="connsiteY1" fmla="*/ 1538288 h 1547813"/>
                <a:gd name="connsiteX2" fmla="*/ 9525 w 1795464"/>
                <a:gd name="connsiteY2" fmla="*/ 1 h 1547813"/>
                <a:gd name="connsiteX3" fmla="*/ 0 w 1795464"/>
                <a:gd name="connsiteY3" fmla="*/ 1547813 h 1547813"/>
                <a:gd name="connsiteX0" fmla="*/ 0 w 1795463"/>
                <a:gd name="connsiteY0" fmla="*/ 1547816 h 1547816"/>
                <a:gd name="connsiteX1" fmla="*/ 1795463 w 1795463"/>
                <a:gd name="connsiteY1" fmla="*/ 1538291 h 1547816"/>
                <a:gd name="connsiteX2" fmla="*/ 9525 w 1795463"/>
                <a:gd name="connsiteY2" fmla="*/ 4 h 1547816"/>
                <a:gd name="connsiteX3" fmla="*/ 0 w 1795463"/>
                <a:gd name="connsiteY3" fmla="*/ 1547816 h 1547816"/>
                <a:gd name="connsiteX0" fmla="*/ 0 w 1795463"/>
                <a:gd name="connsiteY0" fmla="*/ 1548258 h 1548258"/>
                <a:gd name="connsiteX1" fmla="*/ 1795463 w 1795463"/>
                <a:gd name="connsiteY1" fmla="*/ 1538733 h 1548258"/>
                <a:gd name="connsiteX2" fmla="*/ 9525 w 1795463"/>
                <a:gd name="connsiteY2" fmla="*/ 446 h 1548258"/>
                <a:gd name="connsiteX3" fmla="*/ 0 w 1795463"/>
                <a:gd name="connsiteY3" fmla="*/ 1548258 h 1548258"/>
                <a:gd name="connsiteX0" fmla="*/ 0 w 1795463"/>
                <a:gd name="connsiteY0" fmla="*/ 1548156 h 1548156"/>
                <a:gd name="connsiteX1" fmla="*/ 1795463 w 1795463"/>
                <a:gd name="connsiteY1" fmla="*/ 1538631 h 1548156"/>
                <a:gd name="connsiteX2" fmla="*/ 9525 w 1795463"/>
                <a:gd name="connsiteY2" fmla="*/ 344 h 1548156"/>
                <a:gd name="connsiteX3" fmla="*/ 0 w 1795463"/>
                <a:gd name="connsiteY3" fmla="*/ 1548156 h 1548156"/>
                <a:gd name="connsiteX0" fmla="*/ 0 w 1795463"/>
                <a:gd name="connsiteY0" fmla="*/ 1548663 h 1548663"/>
                <a:gd name="connsiteX1" fmla="*/ 1795463 w 1795463"/>
                <a:gd name="connsiteY1" fmla="*/ 1539138 h 1548663"/>
                <a:gd name="connsiteX2" fmla="*/ 9525 w 1795463"/>
                <a:gd name="connsiteY2" fmla="*/ 851 h 1548663"/>
                <a:gd name="connsiteX3" fmla="*/ 0 w 1795463"/>
                <a:gd name="connsiteY3" fmla="*/ 1548663 h 1548663"/>
                <a:gd name="connsiteX0" fmla="*/ 0 w 1795763"/>
                <a:gd name="connsiteY0" fmla="*/ 1548893 h 1548893"/>
                <a:gd name="connsiteX1" fmla="*/ 1795463 w 1795763"/>
                <a:gd name="connsiteY1" fmla="*/ 1539368 h 1548893"/>
                <a:gd name="connsiteX2" fmla="*/ 9525 w 1795763"/>
                <a:gd name="connsiteY2" fmla="*/ 1081 h 1548893"/>
                <a:gd name="connsiteX3" fmla="*/ 0 w 1795763"/>
                <a:gd name="connsiteY3" fmla="*/ 1548893 h 1548893"/>
                <a:gd name="connsiteX0" fmla="*/ 0 w 1795762"/>
                <a:gd name="connsiteY0" fmla="*/ 1548893 h 1548893"/>
                <a:gd name="connsiteX1" fmla="*/ 1795463 w 1795762"/>
                <a:gd name="connsiteY1" fmla="*/ 1539368 h 1548893"/>
                <a:gd name="connsiteX2" fmla="*/ 6244 w 1795762"/>
                <a:gd name="connsiteY2" fmla="*/ 1081 h 1548893"/>
                <a:gd name="connsiteX3" fmla="*/ 0 w 1795762"/>
                <a:gd name="connsiteY3" fmla="*/ 1548893 h 1548893"/>
                <a:gd name="connsiteX0" fmla="*/ 0 w 1795723"/>
                <a:gd name="connsiteY0" fmla="*/ 1548163 h 1548163"/>
                <a:gd name="connsiteX1" fmla="*/ 1795463 w 1795723"/>
                <a:gd name="connsiteY1" fmla="*/ 1538638 h 1548163"/>
                <a:gd name="connsiteX2" fmla="*/ 6244 w 1795723"/>
                <a:gd name="connsiteY2" fmla="*/ 351 h 1548163"/>
                <a:gd name="connsiteX3" fmla="*/ 0 w 1795723"/>
                <a:gd name="connsiteY3" fmla="*/ 1548163 h 1548163"/>
                <a:gd name="connsiteX0" fmla="*/ 0 w 1818684"/>
                <a:gd name="connsiteY0" fmla="*/ 1548157 h 1548157"/>
                <a:gd name="connsiteX1" fmla="*/ 1818431 w 1818684"/>
                <a:gd name="connsiteY1" fmla="*/ 1547122 h 1548157"/>
                <a:gd name="connsiteX2" fmla="*/ 6244 w 1818684"/>
                <a:gd name="connsiteY2" fmla="*/ 345 h 1548157"/>
                <a:gd name="connsiteX3" fmla="*/ 0 w 1818684"/>
                <a:gd name="connsiteY3" fmla="*/ 1548157 h 1548157"/>
                <a:gd name="connsiteX0" fmla="*/ 0 w 1818788"/>
                <a:gd name="connsiteY0" fmla="*/ 1548160 h 1548160"/>
                <a:gd name="connsiteX1" fmla="*/ 1818431 w 1818788"/>
                <a:gd name="connsiteY1" fmla="*/ 1547125 h 1548160"/>
                <a:gd name="connsiteX2" fmla="*/ 6244 w 1818788"/>
                <a:gd name="connsiteY2" fmla="*/ 348 h 1548160"/>
                <a:gd name="connsiteX3" fmla="*/ 0 w 1818788"/>
                <a:gd name="connsiteY3" fmla="*/ 1548160 h 1548160"/>
              </a:gdLst>
              <a:ahLst/>
              <a:cxnLst>
                <a:cxn ang="0">
                  <a:pos x="connsiteX0" y="connsiteY0"/>
                </a:cxn>
                <a:cxn ang="0">
                  <a:pos x="connsiteX1" y="connsiteY1"/>
                </a:cxn>
                <a:cxn ang="0">
                  <a:pos x="connsiteX2" y="connsiteY2"/>
                </a:cxn>
                <a:cxn ang="0">
                  <a:pos x="connsiteX3" y="connsiteY3"/>
                </a:cxn>
              </a:cxnLst>
              <a:rect l="l" t="t" r="r" b="b"/>
              <a:pathLst>
                <a:path w="1818788" h="1548160">
                  <a:moveTo>
                    <a:pt x="0" y="1548160"/>
                  </a:moveTo>
                  <a:lnTo>
                    <a:pt x="1818431" y="1547125"/>
                  </a:lnTo>
                  <a:cubicBezTo>
                    <a:pt x="1838860" y="396969"/>
                    <a:pt x="979741" y="-13731"/>
                    <a:pt x="6244" y="348"/>
                  </a:cubicBezTo>
                  <a:cubicBezTo>
                    <a:pt x="14975" y="481360"/>
                    <a:pt x="26194" y="1072704"/>
                    <a:pt x="0" y="1548160"/>
                  </a:cubicBezTo>
                  <a:close/>
                </a:path>
              </a:pathLst>
            </a:custGeom>
            <a:solidFill>
              <a:srgbClr val="7DD19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19"/>
            <p:cNvSpPr/>
            <p:nvPr/>
          </p:nvSpPr>
          <p:spPr>
            <a:xfrm rot="5400000">
              <a:off x="10270833" y="4312232"/>
              <a:ext cx="1355395" cy="1337578"/>
            </a:xfrm>
            <a:custGeom>
              <a:avLst/>
              <a:gdLst>
                <a:gd name="connsiteX0" fmla="*/ 194221 w 2069470"/>
                <a:gd name="connsiteY0" fmla="*/ 1588745 h 1746989"/>
                <a:gd name="connsiteX1" fmla="*/ 1989684 w 2069470"/>
                <a:gd name="connsiteY1" fmla="*/ 1579220 h 1746989"/>
                <a:gd name="connsiteX2" fmla="*/ 1599159 w 2069470"/>
                <a:gd name="connsiteY2" fmla="*/ 555283 h 1746989"/>
                <a:gd name="connsiteX3" fmla="*/ 203746 w 2069470"/>
                <a:gd name="connsiteY3" fmla="*/ 40933 h 1746989"/>
                <a:gd name="connsiteX4" fmla="*/ 194221 w 2069470"/>
                <a:gd name="connsiteY4" fmla="*/ 1588745 h 1746989"/>
                <a:gd name="connsiteX0" fmla="*/ 194221 w 2069470"/>
                <a:gd name="connsiteY0" fmla="*/ 1588745 h 1746989"/>
                <a:gd name="connsiteX1" fmla="*/ 1989684 w 2069470"/>
                <a:gd name="connsiteY1" fmla="*/ 1579220 h 1746989"/>
                <a:gd name="connsiteX2" fmla="*/ 1599159 w 2069470"/>
                <a:gd name="connsiteY2" fmla="*/ 555283 h 1746989"/>
                <a:gd name="connsiteX3" fmla="*/ 203746 w 2069470"/>
                <a:gd name="connsiteY3" fmla="*/ 40933 h 1746989"/>
                <a:gd name="connsiteX4" fmla="*/ 194221 w 2069470"/>
                <a:gd name="connsiteY4" fmla="*/ 1588745 h 1746989"/>
                <a:gd name="connsiteX0" fmla="*/ 194221 w 2069470"/>
                <a:gd name="connsiteY0" fmla="*/ 1588745 h 1659263"/>
                <a:gd name="connsiteX1" fmla="*/ 1989684 w 2069470"/>
                <a:gd name="connsiteY1" fmla="*/ 1579220 h 1659263"/>
                <a:gd name="connsiteX2" fmla="*/ 1599159 w 2069470"/>
                <a:gd name="connsiteY2" fmla="*/ 555283 h 1659263"/>
                <a:gd name="connsiteX3" fmla="*/ 203746 w 2069470"/>
                <a:gd name="connsiteY3" fmla="*/ 40933 h 1659263"/>
                <a:gd name="connsiteX4" fmla="*/ 194221 w 2069470"/>
                <a:gd name="connsiteY4" fmla="*/ 1588745 h 1659263"/>
                <a:gd name="connsiteX0" fmla="*/ 89143 w 1964392"/>
                <a:gd name="connsiteY0" fmla="*/ 1588745 h 1659263"/>
                <a:gd name="connsiteX1" fmla="*/ 1884606 w 1964392"/>
                <a:gd name="connsiteY1" fmla="*/ 1579220 h 1659263"/>
                <a:gd name="connsiteX2" fmla="*/ 1494081 w 1964392"/>
                <a:gd name="connsiteY2" fmla="*/ 555283 h 1659263"/>
                <a:gd name="connsiteX3" fmla="*/ 98668 w 1964392"/>
                <a:gd name="connsiteY3" fmla="*/ 40933 h 1659263"/>
                <a:gd name="connsiteX4" fmla="*/ 89143 w 1964392"/>
                <a:gd name="connsiteY4" fmla="*/ 1588745 h 1659263"/>
                <a:gd name="connsiteX0" fmla="*/ 89143 w 1964392"/>
                <a:gd name="connsiteY0" fmla="*/ 1588745 h 1659263"/>
                <a:gd name="connsiteX1" fmla="*/ 1884606 w 1964392"/>
                <a:gd name="connsiteY1" fmla="*/ 1579220 h 1659263"/>
                <a:gd name="connsiteX2" fmla="*/ 1494081 w 1964392"/>
                <a:gd name="connsiteY2" fmla="*/ 555283 h 1659263"/>
                <a:gd name="connsiteX3" fmla="*/ 98668 w 1964392"/>
                <a:gd name="connsiteY3" fmla="*/ 40933 h 1659263"/>
                <a:gd name="connsiteX4" fmla="*/ 89143 w 1964392"/>
                <a:gd name="connsiteY4" fmla="*/ 1588745 h 1659263"/>
                <a:gd name="connsiteX0" fmla="*/ 89143 w 1964392"/>
                <a:gd name="connsiteY0" fmla="*/ 1588745 h 1659263"/>
                <a:gd name="connsiteX1" fmla="*/ 1884606 w 1964392"/>
                <a:gd name="connsiteY1" fmla="*/ 1579220 h 1659263"/>
                <a:gd name="connsiteX2" fmla="*/ 1494081 w 1964392"/>
                <a:gd name="connsiteY2" fmla="*/ 555283 h 1659263"/>
                <a:gd name="connsiteX3" fmla="*/ 98668 w 1964392"/>
                <a:gd name="connsiteY3" fmla="*/ 40933 h 1659263"/>
                <a:gd name="connsiteX4" fmla="*/ 89143 w 1964392"/>
                <a:gd name="connsiteY4" fmla="*/ 1588745 h 1659263"/>
                <a:gd name="connsiteX0" fmla="*/ 89143 w 1964392"/>
                <a:gd name="connsiteY0" fmla="*/ 1588745 h 1588745"/>
                <a:gd name="connsiteX1" fmla="*/ 1884606 w 1964392"/>
                <a:gd name="connsiteY1" fmla="*/ 1579220 h 1588745"/>
                <a:gd name="connsiteX2" fmla="*/ 1494081 w 1964392"/>
                <a:gd name="connsiteY2" fmla="*/ 555283 h 1588745"/>
                <a:gd name="connsiteX3" fmla="*/ 98668 w 1964392"/>
                <a:gd name="connsiteY3" fmla="*/ 40933 h 1588745"/>
                <a:gd name="connsiteX4" fmla="*/ 89143 w 1964392"/>
                <a:gd name="connsiteY4" fmla="*/ 1588745 h 1588745"/>
                <a:gd name="connsiteX0" fmla="*/ 89143 w 1884606"/>
                <a:gd name="connsiteY0" fmla="*/ 1588745 h 1588745"/>
                <a:gd name="connsiteX1" fmla="*/ 1884606 w 1884606"/>
                <a:gd name="connsiteY1" fmla="*/ 1579220 h 1588745"/>
                <a:gd name="connsiteX2" fmla="*/ 1494081 w 1884606"/>
                <a:gd name="connsiteY2" fmla="*/ 555283 h 1588745"/>
                <a:gd name="connsiteX3" fmla="*/ 98668 w 1884606"/>
                <a:gd name="connsiteY3" fmla="*/ 40933 h 1588745"/>
                <a:gd name="connsiteX4" fmla="*/ 89143 w 1884606"/>
                <a:gd name="connsiteY4" fmla="*/ 1588745 h 1588745"/>
                <a:gd name="connsiteX0" fmla="*/ 0 w 1795463"/>
                <a:gd name="connsiteY0" fmla="*/ 1588745 h 1588745"/>
                <a:gd name="connsiteX1" fmla="*/ 1795463 w 1795463"/>
                <a:gd name="connsiteY1" fmla="*/ 1579220 h 1588745"/>
                <a:gd name="connsiteX2" fmla="*/ 1404938 w 1795463"/>
                <a:gd name="connsiteY2" fmla="*/ 555283 h 1588745"/>
                <a:gd name="connsiteX3" fmla="*/ 9525 w 1795463"/>
                <a:gd name="connsiteY3" fmla="*/ 40933 h 1588745"/>
                <a:gd name="connsiteX4" fmla="*/ 0 w 1795463"/>
                <a:gd name="connsiteY4" fmla="*/ 1588745 h 1588745"/>
                <a:gd name="connsiteX0" fmla="*/ 0 w 1795463"/>
                <a:gd name="connsiteY0" fmla="*/ 1547812 h 1547812"/>
                <a:gd name="connsiteX1" fmla="*/ 1795463 w 1795463"/>
                <a:gd name="connsiteY1" fmla="*/ 1538287 h 1547812"/>
                <a:gd name="connsiteX2" fmla="*/ 1404938 w 1795463"/>
                <a:gd name="connsiteY2" fmla="*/ 514350 h 1547812"/>
                <a:gd name="connsiteX3" fmla="*/ 9525 w 1795463"/>
                <a:gd name="connsiteY3" fmla="*/ 0 h 1547812"/>
                <a:gd name="connsiteX4" fmla="*/ 0 w 1795463"/>
                <a:gd name="connsiteY4" fmla="*/ 1547812 h 1547812"/>
                <a:gd name="connsiteX0" fmla="*/ 0 w 1795463"/>
                <a:gd name="connsiteY0" fmla="*/ 1547812 h 1547812"/>
                <a:gd name="connsiteX1" fmla="*/ 1795463 w 1795463"/>
                <a:gd name="connsiteY1" fmla="*/ 1538287 h 1547812"/>
                <a:gd name="connsiteX2" fmla="*/ 1404938 w 1795463"/>
                <a:gd name="connsiteY2" fmla="*/ 514350 h 1547812"/>
                <a:gd name="connsiteX3" fmla="*/ 9525 w 1795463"/>
                <a:gd name="connsiteY3" fmla="*/ 0 h 1547812"/>
                <a:gd name="connsiteX4" fmla="*/ 0 w 1795463"/>
                <a:gd name="connsiteY4" fmla="*/ 1547812 h 1547812"/>
                <a:gd name="connsiteX0" fmla="*/ 0 w 1795464"/>
                <a:gd name="connsiteY0" fmla="*/ 1547813 h 1547813"/>
                <a:gd name="connsiteX1" fmla="*/ 1795463 w 1795464"/>
                <a:gd name="connsiteY1" fmla="*/ 1538288 h 1547813"/>
                <a:gd name="connsiteX2" fmla="*/ 9525 w 1795464"/>
                <a:gd name="connsiteY2" fmla="*/ 1 h 1547813"/>
                <a:gd name="connsiteX3" fmla="*/ 0 w 1795464"/>
                <a:gd name="connsiteY3" fmla="*/ 1547813 h 1547813"/>
                <a:gd name="connsiteX0" fmla="*/ 0 w 1795463"/>
                <a:gd name="connsiteY0" fmla="*/ 1547816 h 1547816"/>
                <a:gd name="connsiteX1" fmla="*/ 1795463 w 1795463"/>
                <a:gd name="connsiteY1" fmla="*/ 1538291 h 1547816"/>
                <a:gd name="connsiteX2" fmla="*/ 9525 w 1795463"/>
                <a:gd name="connsiteY2" fmla="*/ 4 h 1547816"/>
                <a:gd name="connsiteX3" fmla="*/ 0 w 1795463"/>
                <a:gd name="connsiteY3" fmla="*/ 1547816 h 1547816"/>
                <a:gd name="connsiteX0" fmla="*/ 0 w 1795463"/>
                <a:gd name="connsiteY0" fmla="*/ 1548258 h 1548258"/>
                <a:gd name="connsiteX1" fmla="*/ 1795463 w 1795463"/>
                <a:gd name="connsiteY1" fmla="*/ 1538733 h 1548258"/>
                <a:gd name="connsiteX2" fmla="*/ 9525 w 1795463"/>
                <a:gd name="connsiteY2" fmla="*/ 446 h 1548258"/>
                <a:gd name="connsiteX3" fmla="*/ 0 w 1795463"/>
                <a:gd name="connsiteY3" fmla="*/ 1548258 h 1548258"/>
                <a:gd name="connsiteX0" fmla="*/ 0 w 1795463"/>
                <a:gd name="connsiteY0" fmla="*/ 1548156 h 1548156"/>
                <a:gd name="connsiteX1" fmla="*/ 1795463 w 1795463"/>
                <a:gd name="connsiteY1" fmla="*/ 1538631 h 1548156"/>
                <a:gd name="connsiteX2" fmla="*/ 9525 w 1795463"/>
                <a:gd name="connsiteY2" fmla="*/ 344 h 1548156"/>
                <a:gd name="connsiteX3" fmla="*/ 0 w 1795463"/>
                <a:gd name="connsiteY3" fmla="*/ 1548156 h 1548156"/>
                <a:gd name="connsiteX0" fmla="*/ 0 w 1795463"/>
                <a:gd name="connsiteY0" fmla="*/ 1548663 h 1548663"/>
                <a:gd name="connsiteX1" fmla="*/ 1795463 w 1795463"/>
                <a:gd name="connsiteY1" fmla="*/ 1539138 h 1548663"/>
                <a:gd name="connsiteX2" fmla="*/ 9525 w 1795463"/>
                <a:gd name="connsiteY2" fmla="*/ 851 h 1548663"/>
                <a:gd name="connsiteX3" fmla="*/ 0 w 1795463"/>
                <a:gd name="connsiteY3" fmla="*/ 1548663 h 1548663"/>
                <a:gd name="connsiteX0" fmla="*/ 0 w 1795763"/>
                <a:gd name="connsiteY0" fmla="*/ 1548893 h 1548893"/>
                <a:gd name="connsiteX1" fmla="*/ 1795463 w 1795763"/>
                <a:gd name="connsiteY1" fmla="*/ 1539368 h 1548893"/>
                <a:gd name="connsiteX2" fmla="*/ 9525 w 1795763"/>
                <a:gd name="connsiteY2" fmla="*/ 1081 h 1548893"/>
                <a:gd name="connsiteX3" fmla="*/ 0 w 1795763"/>
                <a:gd name="connsiteY3" fmla="*/ 1548893 h 1548893"/>
                <a:gd name="connsiteX0" fmla="*/ 0 w 1795762"/>
                <a:gd name="connsiteY0" fmla="*/ 1548893 h 1548893"/>
                <a:gd name="connsiteX1" fmla="*/ 1795463 w 1795762"/>
                <a:gd name="connsiteY1" fmla="*/ 1539368 h 1548893"/>
                <a:gd name="connsiteX2" fmla="*/ 6244 w 1795762"/>
                <a:gd name="connsiteY2" fmla="*/ 1081 h 1548893"/>
                <a:gd name="connsiteX3" fmla="*/ 0 w 1795762"/>
                <a:gd name="connsiteY3" fmla="*/ 1548893 h 1548893"/>
                <a:gd name="connsiteX0" fmla="*/ 0 w 1795723"/>
                <a:gd name="connsiteY0" fmla="*/ 1548163 h 1548163"/>
                <a:gd name="connsiteX1" fmla="*/ 1795463 w 1795723"/>
                <a:gd name="connsiteY1" fmla="*/ 1538638 h 1548163"/>
                <a:gd name="connsiteX2" fmla="*/ 6244 w 1795723"/>
                <a:gd name="connsiteY2" fmla="*/ 351 h 1548163"/>
                <a:gd name="connsiteX3" fmla="*/ 0 w 1795723"/>
                <a:gd name="connsiteY3" fmla="*/ 1548163 h 1548163"/>
                <a:gd name="connsiteX0" fmla="*/ 0 w 1818684"/>
                <a:gd name="connsiteY0" fmla="*/ 1548157 h 1548157"/>
                <a:gd name="connsiteX1" fmla="*/ 1818431 w 1818684"/>
                <a:gd name="connsiteY1" fmla="*/ 1547122 h 1548157"/>
                <a:gd name="connsiteX2" fmla="*/ 6244 w 1818684"/>
                <a:gd name="connsiteY2" fmla="*/ 345 h 1548157"/>
                <a:gd name="connsiteX3" fmla="*/ 0 w 1818684"/>
                <a:gd name="connsiteY3" fmla="*/ 1548157 h 1548157"/>
                <a:gd name="connsiteX0" fmla="*/ 0 w 1818788"/>
                <a:gd name="connsiteY0" fmla="*/ 1548160 h 1548160"/>
                <a:gd name="connsiteX1" fmla="*/ 1818431 w 1818788"/>
                <a:gd name="connsiteY1" fmla="*/ 1547125 h 1548160"/>
                <a:gd name="connsiteX2" fmla="*/ 6244 w 1818788"/>
                <a:gd name="connsiteY2" fmla="*/ 348 h 1548160"/>
                <a:gd name="connsiteX3" fmla="*/ 0 w 1818788"/>
                <a:gd name="connsiteY3" fmla="*/ 1548160 h 1548160"/>
              </a:gdLst>
              <a:ahLst/>
              <a:cxnLst>
                <a:cxn ang="0">
                  <a:pos x="connsiteX0" y="connsiteY0"/>
                </a:cxn>
                <a:cxn ang="0">
                  <a:pos x="connsiteX1" y="connsiteY1"/>
                </a:cxn>
                <a:cxn ang="0">
                  <a:pos x="connsiteX2" y="connsiteY2"/>
                </a:cxn>
                <a:cxn ang="0">
                  <a:pos x="connsiteX3" y="connsiteY3"/>
                </a:cxn>
              </a:cxnLst>
              <a:rect l="l" t="t" r="r" b="b"/>
              <a:pathLst>
                <a:path w="1818788" h="1548160">
                  <a:moveTo>
                    <a:pt x="0" y="1548160"/>
                  </a:moveTo>
                  <a:lnTo>
                    <a:pt x="1818431" y="1547125"/>
                  </a:lnTo>
                  <a:cubicBezTo>
                    <a:pt x="1838860" y="396969"/>
                    <a:pt x="979741" y="-13731"/>
                    <a:pt x="6244" y="348"/>
                  </a:cubicBezTo>
                  <a:cubicBezTo>
                    <a:pt x="14975" y="481360"/>
                    <a:pt x="26194" y="1072704"/>
                    <a:pt x="0" y="1548160"/>
                  </a:cubicBezTo>
                  <a:close/>
                </a:path>
              </a:pathLst>
            </a:custGeom>
            <a:solidFill>
              <a:srgbClr val="9999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20"/>
            <p:cNvSpPr/>
            <p:nvPr/>
          </p:nvSpPr>
          <p:spPr>
            <a:xfrm rot="10800000">
              <a:off x="7618750" y="4332179"/>
              <a:ext cx="1355395" cy="1337578"/>
            </a:xfrm>
            <a:custGeom>
              <a:avLst/>
              <a:gdLst>
                <a:gd name="connsiteX0" fmla="*/ 194221 w 2069470"/>
                <a:gd name="connsiteY0" fmla="*/ 1588745 h 1746989"/>
                <a:gd name="connsiteX1" fmla="*/ 1989684 w 2069470"/>
                <a:gd name="connsiteY1" fmla="*/ 1579220 h 1746989"/>
                <a:gd name="connsiteX2" fmla="*/ 1599159 w 2069470"/>
                <a:gd name="connsiteY2" fmla="*/ 555283 h 1746989"/>
                <a:gd name="connsiteX3" fmla="*/ 203746 w 2069470"/>
                <a:gd name="connsiteY3" fmla="*/ 40933 h 1746989"/>
                <a:gd name="connsiteX4" fmla="*/ 194221 w 2069470"/>
                <a:gd name="connsiteY4" fmla="*/ 1588745 h 1746989"/>
                <a:gd name="connsiteX0" fmla="*/ 194221 w 2069470"/>
                <a:gd name="connsiteY0" fmla="*/ 1588745 h 1746989"/>
                <a:gd name="connsiteX1" fmla="*/ 1989684 w 2069470"/>
                <a:gd name="connsiteY1" fmla="*/ 1579220 h 1746989"/>
                <a:gd name="connsiteX2" fmla="*/ 1599159 w 2069470"/>
                <a:gd name="connsiteY2" fmla="*/ 555283 h 1746989"/>
                <a:gd name="connsiteX3" fmla="*/ 203746 w 2069470"/>
                <a:gd name="connsiteY3" fmla="*/ 40933 h 1746989"/>
                <a:gd name="connsiteX4" fmla="*/ 194221 w 2069470"/>
                <a:gd name="connsiteY4" fmla="*/ 1588745 h 1746989"/>
                <a:gd name="connsiteX0" fmla="*/ 194221 w 2069470"/>
                <a:gd name="connsiteY0" fmla="*/ 1588745 h 1659263"/>
                <a:gd name="connsiteX1" fmla="*/ 1989684 w 2069470"/>
                <a:gd name="connsiteY1" fmla="*/ 1579220 h 1659263"/>
                <a:gd name="connsiteX2" fmla="*/ 1599159 w 2069470"/>
                <a:gd name="connsiteY2" fmla="*/ 555283 h 1659263"/>
                <a:gd name="connsiteX3" fmla="*/ 203746 w 2069470"/>
                <a:gd name="connsiteY3" fmla="*/ 40933 h 1659263"/>
                <a:gd name="connsiteX4" fmla="*/ 194221 w 2069470"/>
                <a:gd name="connsiteY4" fmla="*/ 1588745 h 1659263"/>
                <a:gd name="connsiteX0" fmla="*/ 89143 w 1964392"/>
                <a:gd name="connsiteY0" fmla="*/ 1588745 h 1659263"/>
                <a:gd name="connsiteX1" fmla="*/ 1884606 w 1964392"/>
                <a:gd name="connsiteY1" fmla="*/ 1579220 h 1659263"/>
                <a:gd name="connsiteX2" fmla="*/ 1494081 w 1964392"/>
                <a:gd name="connsiteY2" fmla="*/ 555283 h 1659263"/>
                <a:gd name="connsiteX3" fmla="*/ 98668 w 1964392"/>
                <a:gd name="connsiteY3" fmla="*/ 40933 h 1659263"/>
                <a:gd name="connsiteX4" fmla="*/ 89143 w 1964392"/>
                <a:gd name="connsiteY4" fmla="*/ 1588745 h 1659263"/>
                <a:gd name="connsiteX0" fmla="*/ 89143 w 1964392"/>
                <a:gd name="connsiteY0" fmla="*/ 1588745 h 1659263"/>
                <a:gd name="connsiteX1" fmla="*/ 1884606 w 1964392"/>
                <a:gd name="connsiteY1" fmla="*/ 1579220 h 1659263"/>
                <a:gd name="connsiteX2" fmla="*/ 1494081 w 1964392"/>
                <a:gd name="connsiteY2" fmla="*/ 555283 h 1659263"/>
                <a:gd name="connsiteX3" fmla="*/ 98668 w 1964392"/>
                <a:gd name="connsiteY3" fmla="*/ 40933 h 1659263"/>
                <a:gd name="connsiteX4" fmla="*/ 89143 w 1964392"/>
                <a:gd name="connsiteY4" fmla="*/ 1588745 h 1659263"/>
                <a:gd name="connsiteX0" fmla="*/ 89143 w 1964392"/>
                <a:gd name="connsiteY0" fmla="*/ 1588745 h 1659263"/>
                <a:gd name="connsiteX1" fmla="*/ 1884606 w 1964392"/>
                <a:gd name="connsiteY1" fmla="*/ 1579220 h 1659263"/>
                <a:gd name="connsiteX2" fmla="*/ 1494081 w 1964392"/>
                <a:gd name="connsiteY2" fmla="*/ 555283 h 1659263"/>
                <a:gd name="connsiteX3" fmla="*/ 98668 w 1964392"/>
                <a:gd name="connsiteY3" fmla="*/ 40933 h 1659263"/>
                <a:gd name="connsiteX4" fmla="*/ 89143 w 1964392"/>
                <a:gd name="connsiteY4" fmla="*/ 1588745 h 1659263"/>
                <a:gd name="connsiteX0" fmla="*/ 89143 w 1964392"/>
                <a:gd name="connsiteY0" fmla="*/ 1588745 h 1588745"/>
                <a:gd name="connsiteX1" fmla="*/ 1884606 w 1964392"/>
                <a:gd name="connsiteY1" fmla="*/ 1579220 h 1588745"/>
                <a:gd name="connsiteX2" fmla="*/ 1494081 w 1964392"/>
                <a:gd name="connsiteY2" fmla="*/ 555283 h 1588745"/>
                <a:gd name="connsiteX3" fmla="*/ 98668 w 1964392"/>
                <a:gd name="connsiteY3" fmla="*/ 40933 h 1588745"/>
                <a:gd name="connsiteX4" fmla="*/ 89143 w 1964392"/>
                <a:gd name="connsiteY4" fmla="*/ 1588745 h 1588745"/>
                <a:gd name="connsiteX0" fmla="*/ 89143 w 1884606"/>
                <a:gd name="connsiteY0" fmla="*/ 1588745 h 1588745"/>
                <a:gd name="connsiteX1" fmla="*/ 1884606 w 1884606"/>
                <a:gd name="connsiteY1" fmla="*/ 1579220 h 1588745"/>
                <a:gd name="connsiteX2" fmla="*/ 1494081 w 1884606"/>
                <a:gd name="connsiteY2" fmla="*/ 555283 h 1588745"/>
                <a:gd name="connsiteX3" fmla="*/ 98668 w 1884606"/>
                <a:gd name="connsiteY3" fmla="*/ 40933 h 1588745"/>
                <a:gd name="connsiteX4" fmla="*/ 89143 w 1884606"/>
                <a:gd name="connsiteY4" fmla="*/ 1588745 h 1588745"/>
                <a:gd name="connsiteX0" fmla="*/ 0 w 1795463"/>
                <a:gd name="connsiteY0" fmla="*/ 1588745 h 1588745"/>
                <a:gd name="connsiteX1" fmla="*/ 1795463 w 1795463"/>
                <a:gd name="connsiteY1" fmla="*/ 1579220 h 1588745"/>
                <a:gd name="connsiteX2" fmla="*/ 1404938 w 1795463"/>
                <a:gd name="connsiteY2" fmla="*/ 555283 h 1588745"/>
                <a:gd name="connsiteX3" fmla="*/ 9525 w 1795463"/>
                <a:gd name="connsiteY3" fmla="*/ 40933 h 1588745"/>
                <a:gd name="connsiteX4" fmla="*/ 0 w 1795463"/>
                <a:gd name="connsiteY4" fmla="*/ 1588745 h 1588745"/>
                <a:gd name="connsiteX0" fmla="*/ 0 w 1795463"/>
                <a:gd name="connsiteY0" fmla="*/ 1547812 h 1547812"/>
                <a:gd name="connsiteX1" fmla="*/ 1795463 w 1795463"/>
                <a:gd name="connsiteY1" fmla="*/ 1538287 h 1547812"/>
                <a:gd name="connsiteX2" fmla="*/ 1404938 w 1795463"/>
                <a:gd name="connsiteY2" fmla="*/ 514350 h 1547812"/>
                <a:gd name="connsiteX3" fmla="*/ 9525 w 1795463"/>
                <a:gd name="connsiteY3" fmla="*/ 0 h 1547812"/>
                <a:gd name="connsiteX4" fmla="*/ 0 w 1795463"/>
                <a:gd name="connsiteY4" fmla="*/ 1547812 h 1547812"/>
                <a:gd name="connsiteX0" fmla="*/ 0 w 1795463"/>
                <a:gd name="connsiteY0" fmla="*/ 1547812 h 1547812"/>
                <a:gd name="connsiteX1" fmla="*/ 1795463 w 1795463"/>
                <a:gd name="connsiteY1" fmla="*/ 1538287 h 1547812"/>
                <a:gd name="connsiteX2" fmla="*/ 1404938 w 1795463"/>
                <a:gd name="connsiteY2" fmla="*/ 514350 h 1547812"/>
                <a:gd name="connsiteX3" fmla="*/ 9525 w 1795463"/>
                <a:gd name="connsiteY3" fmla="*/ 0 h 1547812"/>
                <a:gd name="connsiteX4" fmla="*/ 0 w 1795463"/>
                <a:gd name="connsiteY4" fmla="*/ 1547812 h 1547812"/>
                <a:gd name="connsiteX0" fmla="*/ 0 w 1795464"/>
                <a:gd name="connsiteY0" fmla="*/ 1547813 h 1547813"/>
                <a:gd name="connsiteX1" fmla="*/ 1795463 w 1795464"/>
                <a:gd name="connsiteY1" fmla="*/ 1538288 h 1547813"/>
                <a:gd name="connsiteX2" fmla="*/ 9525 w 1795464"/>
                <a:gd name="connsiteY2" fmla="*/ 1 h 1547813"/>
                <a:gd name="connsiteX3" fmla="*/ 0 w 1795464"/>
                <a:gd name="connsiteY3" fmla="*/ 1547813 h 1547813"/>
                <a:gd name="connsiteX0" fmla="*/ 0 w 1795463"/>
                <a:gd name="connsiteY0" fmla="*/ 1547816 h 1547816"/>
                <a:gd name="connsiteX1" fmla="*/ 1795463 w 1795463"/>
                <a:gd name="connsiteY1" fmla="*/ 1538291 h 1547816"/>
                <a:gd name="connsiteX2" fmla="*/ 9525 w 1795463"/>
                <a:gd name="connsiteY2" fmla="*/ 4 h 1547816"/>
                <a:gd name="connsiteX3" fmla="*/ 0 w 1795463"/>
                <a:gd name="connsiteY3" fmla="*/ 1547816 h 1547816"/>
                <a:gd name="connsiteX0" fmla="*/ 0 w 1795463"/>
                <a:gd name="connsiteY0" fmla="*/ 1548258 h 1548258"/>
                <a:gd name="connsiteX1" fmla="*/ 1795463 w 1795463"/>
                <a:gd name="connsiteY1" fmla="*/ 1538733 h 1548258"/>
                <a:gd name="connsiteX2" fmla="*/ 9525 w 1795463"/>
                <a:gd name="connsiteY2" fmla="*/ 446 h 1548258"/>
                <a:gd name="connsiteX3" fmla="*/ 0 w 1795463"/>
                <a:gd name="connsiteY3" fmla="*/ 1548258 h 1548258"/>
                <a:gd name="connsiteX0" fmla="*/ 0 w 1795463"/>
                <a:gd name="connsiteY0" fmla="*/ 1548156 h 1548156"/>
                <a:gd name="connsiteX1" fmla="*/ 1795463 w 1795463"/>
                <a:gd name="connsiteY1" fmla="*/ 1538631 h 1548156"/>
                <a:gd name="connsiteX2" fmla="*/ 9525 w 1795463"/>
                <a:gd name="connsiteY2" fmla="*/ 344 h 1548156"/>
                <a:gd name="connsiteX3" fmla="*/ 0 w 1795463"/>
                <a:gd name="connsiteY3" fmla="*/ 1548156 h 1548156"/>
                <a:gd name="connsiteX0" fmla="*/ 0 w 1795463"/>
                <a:gd name="connsiteY0" fmla="*/ 1548663 h 1548663"/>
                <a:gd name="connsiteX1" fmla="*/ 1795463 w 1795463"/>
                <a:gd name="connsiteY1" fmla="*/ 1539138 h 1548663"/>
                <a:gd name="connsiteX2" fmla="*/ 9525 w 1795463"/>
                <a:gd name="connsiteY2" fmla="*/ 851 h 1548663"/>
                <a:gd name="connsiteX3" fmla="*/ 0 w 1795463"/>
                <a:gd name="connsiteY3" fmla="*/ 1548663 h 1548663"/>
                <a:gd name="connsiteX0" fmla="*/ 0 w 1795763"/>
                <a:gd name="connsiteY0" fmla="*/ 1548893 h 1548893"/>
                <a:gd name="connsiteX1" fmla="*/ 1795463 w 1795763"/>
                <a:gd name="connsiteY1" fmla="*/ 1539368 h 1548893"/>
                <a:gd name="connsiteX2" fmla="*/ 9525 w 1795763"/>
                <a:gd name="connsiteY2" fmla="*/ 1081 h 1548893"/>
                <a:gd name="connsiteX3" fmla="*/ 0 w 1795763"/>
                <a:gd name="connsiteY3" fmla="*/ 1548893 h 1548893"/>
                <a:gd name="connsiteX0" fmla="*/ 0 w 1795762"/>
                <a:gd name="connsiteY0" fmla="*/ 1548893 h 1548893"/>
                <a:gd name="connsiteX1" fmla="*/ 1795463 w 1795762"/>
                <a:gd name="connsiteY1" fmla="*/ 1539368 h 1548893"/>
                <a:gd name="connsiteX2" fmla="*/ 6244 w 1795762"/>
                <a:gd name="connsiteY2" fmla="*/ 1081 h 1548893"/>
                <a:gd name="connsiteX3" fmla="*/ 0 w 1795762"/>
                <a:gd name="connsiteY3" fmla="*/ 1548893 h 1548893"/>
                <a:gd name="connsiteX0" fmla="*/ 0 w 1795723"/>
                <a:gd name="connsiteY0" fmla="*/ 1548163 h 1548163"/>
                <a:gd name="connsiteX1" fmla="*/ 1795463 w 1795723"/>
                <a:gd name="connsiteY1" fmla="*/ 1538638 h 1548163"/>
                <a:gd name="connsiteX2" fmla="*/ 6244 w 1795723"/>
                <a:gd name="connsiteY2" fmla="*/ 351 h 1548163"/>
                <a:gd name="connsiteX3" fmla="*/ 0 w 1795723"/>
                <a:gd name="connsiteY3" fmla="*/ 1548163 h 1548163"/>
                <a:gd name="connsiteX0" fmla="*/ 0 w 1818684"/>
                <a:gd name="connsiteY0" fmla="*/ 1548157 h 1548157"/>
                <a:gd name="connsiteX1" fmla="*/ 1818431 w 1818684"/>
                <a:gd name="connsiteY1" fmla="*/ 1547122 h 1548157"/>
                <a:gd name="connsiteX2" fmla="*/ 6244 w 1818684"/>
                <a:gd name="connsiteY2" fmla="*/ 345 h 1548157"/>
                <a:gd name="connsiteX3" fmla="*/ 0 w 1818684"/>
                <a:gd name="connsiteY3" fmla="*/ 1548157 h 1548157"/>
                <a:gd name="connsiteX0" fmla="*/ 0 w 1818788"/>
                <a:gd name="connsiteY0" fmla="*/ 1548160 h 1548160"/>
                <a:gd name="connsiteX1" fmla="*/ 1818431 w 1818788"/>
                <a:gd name="connsiteY1" fmla="*/ 1547125 h 1548160"/>
                <a:gd name="connsiteX2" fmla="*/ 6244 w 1818788"/>
                <a:gd name="connsiteY2" fmla="*/ 348 h 1548160"/>
                <a:gd name="connsiteX3" fmla="*/ 0 w 1818788"/>
                <a:gd name="connsiteY3" fmla="*/ 1548160 h 1548160"/>
              </a:gdLst>
              <a:ahLst/>
              <a:cxnLst>
                <a:cxn ang="0">
                  <a:pos x="connsiteX0" y="connsiteY0"/>
                </a:cxn>
                <a:cxn ang="0">
                  <a:pos x="connsiteX1" y="connsiteY1"/>
                </a:cxn>
                <a:cxn ang="0">
                  <a:pos x="connsiteX2" y="connsiteY2"/>
                </a:cxn>
                <a:cxn ang="0">
                  <a:pos x="connsiteX3" y="connsiteY3"/>
                </a:cxn>
              </a:cxnLst>
              <a:rect l="l" t="t" r="r" b="b"/>
              <a:pathLst>
                <a:path w="1818788" h="1548160">
                  <a:moveTo>
                    <a:pt x="0" y="1548160"/>
                  </a:moveTo>
                  <a:lnTo>
                    <a:pt x="1818431" y="1547125"/>
                  </a:lnTo>
                  <a:cubicBezTo>
                    <a:pt x="1838860" y="396969"/>
                    <a:pt x="979741" y="-13731"/>
                    <a:pt x="6244" y="348"/>
                  </a:cubicBezTo>
                  <a:cubicBezTo>
                    <a:pt x="14975" y="481360"/>
                    <a:pt x="26194" y="1072704"/>
                    <a:pt x="0" y="1548160"/>
                  </a:cubicBezTo>
                  <a:close/>
                </a:path>
              </a:pathLst>
            </a:custGeom>
            <a:solidFill>
              <a:schemeClr val="accent1">
                <a:lumMod val="60000"/>
                <a:lumOff val="4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21"/>
            <p:cNvSpPr/>
            <p:nvPr/>
          </p:nvSpPr>
          <p:spPr>
            <a:xfrm rot="16200000">
              <a:off x="7603750" y="1636206"/>
              <a:ext cx="1355395" cy="1337578"/>
            </a:xfrm>
            <a:custGeom>
              <a:avLst/>
              <a:gdLst>
                <a:gd name="connsiteX0" fmla="*/ 194221 w 2069470"/>
                <a:gd name="connsiteY0" fmla="*/ 1588745 h 1746989"/>
                <a:gd name="connsiteX1" fmla="*/ 1989684 w 2069470"/>
                <a:gd name="connsiteY1" fmla="*/ 1579220 h 1746989"/>
                <a:gd name="connsiteX2" fmla="*/ 1599159 w 2069470"/>
                <a:gd name="connsiteY2" fmla="*/ 555283 h 1746989"/>
                <a:gd name="connsiteX3" fmla="*/ 203746 w 2069470"/>
                <a:gd name="connsiteY3" fmla="*/ 40933 h 1746989"/>
                <a:gd name="connsiteX4" fmla="*/ 194221 w 2069470"/>
                <a:gd name="connsiteY4" fmla="*/ 1588745 h 1746989"/>
                <a:gd name="connsiteX0" fmla="*/ 194221 w 2069470"/>
                <a:gd name="connsiteY0" fmla="*/ 1588745 h 1746989"/>
                <a:gd name="connsiteX1" fmla="*/ 1989684 w 2069470"/>
                <a:gd name="connsiteY1" fmla="*/ 1579220 h 1746989"/>
                <a:gd name="connsiteX2" fmla="*/ 1599159 w 2069470"/>
                <a:gd name="connsiteY2" fmla="*/ 555283 h 1746989"/>
                <a:gd name="connsiteX3" fmla="*/ 203746 w 2069470"/>
                <a:gd name="connsiteY3" fmla="*/ 40933 h 1746989"/>
                <a:gd name="connsiteX4" fmla="*/ 194221 w 2069470"/>
                <a:gd name="connsiteY4" fmla="*/ 1588745 h 1746989"/>
                <a:gd name="connsiteX0" fmla="*/ 194221 w 2069470"/>
                <a:gd name="connsiteY0" fmla="*/ 1588745 h 1659263"/>
                <a:gd name="connsiteX1" fmla="*/ 1989684 w 2069470"/>
                <a:gd name="connsiteY1" fmla="*/ 1579220 h 1659263"/>
                <a:gd name="connsiteX2" fmla="*/ 1599159 w 2069470"/>
                <a:gd name="connsiteY2" fmla="*/ 555283 h 1659263"/>
                <a:gd name="connsiteX3" fmla="*/ 203746 w 2069470"/>
                <a:gd name="connsiteY3" fmla="*/ 40933 h 1659263"/>
                <a:gd name="connsiteX4" fmla="*/ 194221 w 2069470"/>
                <a:gd name="connsiteY4" fmla="*/ 1588745 h 1659263"/>
                <a:gd name="connsiteX0" fmla="*/ 89143 w 1964392"/>
                <a:gd name="connsiteY0" fmla="*/ 1588745 h 1659263"/>
                <a:gd name="connsiteX1" fmla="*/ 1884606 w 1964392"/>
                <a:gd name="connsiteY1" fmla="*/ 1579220 h 1659263"/>
                <a:gd name="connsiteX2" fmla="*/ 1494081 w 1964392"/>
                <a:gd name="connsiteY2" fmla="*/ 555283 h 1659263"/>
                <a:gd name="connsiteX3" fmla="*/ 98668 w 1964392"/>
                <a:gd name="connsiteY3" fmla="*/ 40933 h 1659263"/>
                <a:gd name="connsiteX4" fmla="*/ 89143 w 1964392"/>
                <a:gd name="connsiteY4" fmla="*/ 1588745 h 1659263"/>
                <a:gd name="connsiteX0" fmla="*/ 89143 w 1964392"/>
                <a:gd name="connsiteY0" fmla="*/ 1588745 h 1659263"/>
                <a:gd name="connsiteX1" fmla="*/ 1884606 w 1964392"/>
                <a:gd name="connsiteY1" fmla="*/ 1579220 h 1659263"/>
                <a:gd name="connsiteX2" fmla="*/ 1494081 w 1964392"/>
                <a:gd name="connsiteY2" fmla="*/ 555283 h 1659263"/>
                <a:gd name="connsiteX3" fmla="*/ 98668 w 1964392"/>
                <a:gd name="connsiteY3" fmla="*/ 40933 h 1659263"/>
                <a:gd name="connsiteX4" fmla="*/ 89143 w 1964392"/>
                <a:gd name="connsiteY4" fmla="*/ 1588745 h 1659263"/>
                <a:gd name="connsiteX0" fmla="*/ 89143 w 1964392"/>
                <a:gd name="connsiteY0" fmla="*/ 1588745 h 1659263"/>
                <a:gd name="connsiteX1" fmla="*/ 1884606 w 1964392"/>
                <a:gd name="connsiteY1" fmla="*/ 1579220 h 1659263"/>
                <a:gd name="connsiteX2" fmla="*/ 1494081 w 1964392"/>
                <a:gd name="connsiteY2" fmla="*/ 555283 h 1659263"/>
                <a:gd name="connsiteX3" fmla="*/ 98668 w 1964392"/>
                <a:gd name="connsiteY3" fmla="*/ 40933 h 1659263"/>
                <a:gd name="connsiteX4" fmla="*/ 89143 w 1964392"/>
                <a:gd name="connsiteY4" fmla="*/ 1588745 h 1659263"/>
                <a:gd name="connsiteX0" fmla="*/ 89143 w 1964392"/>
                <a:gd name="connsiteY0" fmla="*/ 1588745 h 1588745"/>
                <a:gd name="connsiteX1" fmla="*/ 1884606 w 1964392"/>
                <a:gd name="connsiteY1" fmla="*/ 1579220 h 1588745"/>
                <a:gd name="connsiteX2" fmla="*/ 1494081 w 1964392"/>
                <a:gd name="connsiteY2" fmla="*/ 555283 h 1588745"/>
                <a:gd name="connsiteX3" fmla="*/ 98668 w 1964392"/>
                <a:gd name="connsiteY3" fmla="*/ 40933 h 1588745"/>
                <a:gd name="connsiteX4" fmla="*/ 89143 w 1964392"/>
                <a:gd name="connsiteY4" fmla="*/ 1588745 h 1588745"/>
                <a:gd name="connsiteX0" fmla="*/ 89143 w 1884606"/>
                <a:gd name="connsiteY0" fmla="*/ 1588745 h 1588745"/>
                <a:gd name="connsiteX1" fmla="*/ 1884606 w 1884606"/>
                <a:gd name="connsiteY1" fmla="*/ 1579220 h 1588745"/>
                <a:gd name="connsiteX2" fmla="*/ 1494081 w 1884606"/>
                <a:gd name="connsiteY2" fmla="*/ 555283 h 1588745"/>
                <a:gd name="connsiteX3" fmla="*/ 98668 w 1884606"/>
                <a:gd name="connsiteY3" fmla="*/ 40933 h 1588745"/>
                <a:gd name="connsiteX4" fmla="*/ 89143 w 1884606"/>
                <a:gd name="connsiteY4" fmla="*/ 1588745 h 1588745"/>
                <a:gd name="connsiteX0" fmla="*/ 0 w 1795463"/>
                <a:gd name="connsiteY0" fmla="*/ 1588745 h 1588745"/>
                <a:gd name="connsiteX1" fmla="*/ 1795463 w 1795463"/>
                <a:gd name="connsiteY1" fmla="*/ 1579220 h 1588745"/>
                <a:gd name="connsiteX2" fmla="*/ 1404938 w 1795463"/>
                <a:gd name="connsiteY2" fmla="*/ 555283 h 1588745"/>
                <a:gd name="connsiteX3" fmla="*/ 9525 w 1795463"/>
                <a:gd name="connsiteY3" fmla="*/ 40933 h 1588745"/>
                <a:gd name="connsiteX4" fmla="*/ 0 w 1795463"/>
                <a:gd name="connsiteY4" fmla="*/ 1588745 h 1588745"/>
                <a:gd name="connsiteX0" fmla="*/ 0 w 1795463"/>
                <a:gd name="connsiteY0" fmla="*/ 1547812 h 1547812"/>
                <a:gd name="connsiteX1" fmla="*/ 1795463 w 1795463"/>
                <a:gd name="connsiteY1" fmla="*/ 1538287 h 1547812"/>
                <a:gd name="connsiteX2" fmla="*/ 1404938 w 1795463"/>
                <a:gd name="connsiteY2" fmla="*/ 514350 h 1547812"/>
                <a:gd name="connsiteX3" fmla="*/ 9525 w 1795463"/>
                <a:gd name="connsiteY3" fmla="*/ 0 h 1547812"/>
                <a:gd name="connsiteX4" fmla="*/ 0 w 1795463"/>
                <a:gd name="connsiteY4" fmla="*/ 1547812 h 1547812"/>
                <a:gd name="connsiteX0" fmla="*/ 0 w 1795463"/>
                <a:gd name="connsiteY0" fmla="*/ 1547812 h 1547812"/>
                <a:gd name="connsiteX1" fmla="*/ 1795463 w 1795463"/>
                <a:gd name="connsiteY1" fmla="*/ 1538287 h 1547812"/>
                <a:gd name="connsiteX2" fmla="*/ 1404938 w 1795463"/>
                <a:gd name="connsiteY2" fmla="*/ 514350 h 1547812"/>
                <a:gd name="connsiteX3" fmla="*/ 9525 w 1795463"/>
                <a:gd name="connsiteY3" fmla="*/ 0 h 1547812"/>
                <a:gd name="connsiteX4" fmla="*/ 0 w 1795463"/>
                <a:gd name="connsiteY4" fmla="*/ 1547812 h 1547812"/>
                <a:gd name="connsiteX0" fmla="*/ 0 w 1795464"/>
                <a:gd name="connsiteY0" fmla="*/ 1547813 h 1547813"/>
                <a:gd name="connsiteX1" fmla="*/ 1795463 w 1795464"/>
                <a:gd name="connsiteY1" fmla="*/ 1538288 h 1547813"/>
                <a:gd name="connsiteX2" fmla="*/ 9525 w 1795464"/>
                <a:gd name="connsiteY2" fmla="*/ 1 h 1547813"/>
                <a:gd name="connsiteX3" fmla="*/ 0 w 1795464"/>
                <a:gd name="connsiteY3" fmla="*/ 1547813 h 1547813"/>
                <a:gd name="connsiteX0" fmla="*/ 0 w 1795463"/>
                <a:gd name="connsiteY0" fmla="*/ 1547816 h 1547816"/>
                <a:gd name="connsiteX1" fmla="*/ 1795463 w 1795463"/>
                <a:gd name="connsiteY1" fmla="*/ 1538291 h 1547816"/>
                <a:gd name="connsiteX2" fmla="*/ 9525 w 1795463"/>
                <a:gd name="connsiteY2" fmla="*/ 4 h 1547816"/>
                <a:gd name="connsiteX3" fmla="*/ 0 w 1795463"/>
                <a:gd name="connsiteY3" fmla="*/ 1547816 h 1547816"/>
                <a:gd name="connsiteX0" fmla="*/ 0 w 1795463"/>
                <a:gd name="connsiteY0" fmla="*/ 1548258 h 1548258"/>
                <a:gd name="connsiteX1" fmla="*/ 1795463 w 1795463"/>
                <a:gd name="connsiteY1" fmla="*/ 1538733 h 1548258"/>
                <a:gd name="connsiteX2" fmla="*/ 9525 w 1795463"/>
                <a:gd name="connsiteY2" fmla="*/ 446 h 1548258"/>
                <a:gd name="connsiteX3" fmla="*/ 0 w 1795463"/>
                <a:gd name="connsiteY3" fmla="*/ 1548258 h 1548258"/>
                <a:gd name="connsiteX0" fmla="*/ 0 w 1795463"/>
                <a:gd name="connsiteY0" fmla="*/ 1548156 h 1548156"/>
                <a:gd name="connsiteX1" fmla="*/ 1795463 w 1795463"/>
                <a:gd name="connsiteY1" fmla="*/ 1538631 h 1548156"/>
                <a:gd name="connsiteX2" fmla="*/ 9525 w 1795463"/>
                <a:gd name="connsiteY2" fmla="*/ 344 h 1548156"/>
                <a:gd name="connsiteX3" fmla="*/ 0 w 1795463"/>
                <a:gd name="connsiteY3" fmla="*/ 1548156 h 1548156"/>
                <a:gd name="connsiteX0" fmla="*/ 0 w 1795463"/>
                <a:gd name="connsiteY0" fmla="*/ 1548663 h 1548663"/>
                <a:gd name="connsiteX1" fmla="*/ 1795463 w 1795463"/>
                <a:gd name="connsiteY1" fmla="*/ 1539138 h 1548663"/>
                <a:gd name="connsiteX2" fmla="*/ 9525 w 1795463"/>
                <a:gd name="connsiteY2" fmla="*/ 851 h 1548663"/>
                <a:gd name="connsiteX3" fmla="*/ 0 w 1795463"/>
                <a:gd name="connsiteY3" fmla="*/ 1548663 h 1548663"/>
                <a:gd name="connsiteX0" fmla="*/ 0 w 1795763"/>
                <a:gd name="connsiteY0" fmla="*/ 1548893 h 1548893"/>
                <a:gd name="connsiteX1" fmla="*/ 1795463 w 1795763"/>
                <a:gd name="connsiteY1" fmla="*/ 1539368 h 1548893"/>
                <a:gd name="connsiteX2" fmla="*/ 9525 w 1795763"/>
                <a:gd name="connsiteY2" fmla="*/ 1081 h 1548893"/>
                <a:gd name="connsiteX3" fmla="*/ 0 w 1795763"/>
                <a:gd name="connsiteY3" fmla="*/ 1548893 h 1548893"/>
                <a:gd name="connsiteX0" fmla="*/ 0 w 1795762"/>
                <a:gd name="connsiteY0" fmla="*/ 1548893 h 1548893"/>
                <a:gd name="connsiteX1" fmla="*/ 1795463 w 1795762"/>
                <a:gd name="connsiteY1" fmla="*/ 1539368 h 1548893"/>
                <a:gd name="connsiteX2" fmla="*/ 6244 w 1795762"/>
                <a:gd name="connsiteY2" fmla="*/ 1081 h 1548893"/>
                <a:gd name="connsiteX3" fmla="*/ 0 w 1795762"/>
                <a:gd name="connsiteY3" fmla="*/ 1548893 h 1548893"/>
                <a:gd name="connsiteX0" fmla="*/ 0 w 1795723"/>
                <a:gd name="connsiteY0" fmla="*/ 1548163 h 1548163"/>
                <a:gd name="connsiteX1" fmla="*/ 1795463 w 1795723"/>
                <a:gd name="connsiteY1" fmla="*/ 1538638 h 1548163"/>
                <a:gd name="connsiteX2" fmla="*/ 6244 w 1795723"/>
                <a:gd name="connsiteY2" fmla="*/ 351 h 1548163"/>
                <a:gd name="connsiteX3" fmla="*/ 0 w 1795723"/>
                <a:gd name="connsiteY3" fmla="*/ 1548163 h 1548163"/>
                <a:gd name="connsiteX0" fmla="*/ 0 w 1818684"/>
                <a:gd name="connsiteY0" fmla="*/ 1548157 h 1548157"/>
                <a:gd name="connsiteX1" fmla="*/ 1818431 w 1818684"/>
                <a:gd name="connsiteY1" fmla="*/ 1547122 h 1548157"/>
                <a:gd name="connsiteX2" fmla="*/ 6244 w 1818684"/>
                <a:gd name="connsiteY2" fmla="*/ 345 h 1548157"/>
                <a:gd name="connsiteX3" fmla="*/ 0 w 1818684"/>
                <a:gd name="connsiteY3" fmla="*/ 1548157 h 1548157"/>
                <a:gd name="connsiteX0" fmla="*/ 0 w 1818788"/>
                <a:gd name="connsiteY0" fmla="*/ 1548160 h 1548160"/>
                <a:gd name="connsiteX1" fmla="*/ 1818431 w 1818788"/>
                <a:gd name="connsiteY1" fmla="*/ 1547125 h 1548160"/>
                <a:gd name="connsiteX2" fmla="*/ 6244 w 1818788"/>
                <a:gd name="connsiteY2" fmla="*/ 348 h 1548160"/>
                <a:gd name="connsiteX3" fmla="*/ 0 w 1818788"/>
                <a:gd name="connsiteY3" fmla="*/ 1548160 h 1548160"/>
              </a:gdLst>
              <a:ahLst/>
              <a:cxnLst>
                <a:cxn ang="0">
                  <a:pos x="connsiteX0" y="connsiteY0"/>
                </a:cxn>
                <a:cxn ang="0">
                  <a:pos x="connsiteX1" y="connsiteY1"/>
                </a:cxn>
                <a:cxn ang="0">
                  <a:pos x="connsiteX2" y="connsiteY2"/>
                </a:cxn>
                <a:cxn ang="0">
                  <a:pos x="connsiteX3" y="connsiteY3"/>
                </a:cxn>
              </a:cxnLst>
              <a:rect l="l" t="t" r="r" b="b"/>
              <a:pathLst>
                <a:path w="1818788" h="1548160">
                  <a:moveTo>
                    <a:pt x="0" y="1548160"/>
                  </a:moveTo>
                  <a:lnTo>
                    <a:pt x="1818431" y="1547125"/>
                  </a:lnTo>
                  <a:cubicBezTo>
                    <a:pt x="1838860" y="396969"/>
                    <a:pt x="979741" y="-13731"/>
                    <a:pt x="6244" y="348"/>
                  </a:cubicBezTo>
                  <a:cubicBezTo>
                    <a:pt x="14975" y="481360"/>
                    <a:pt x="26194" y="1072704"/>
                    <a:pt x="0" y="1548160"/>
                  </a:cubicBezTo>
                  <a:close/>
                </a:path>
              </a:pathLst>
            </a:custGeom>
            <a:solidFill>
              <a:srgbClr val="7030A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2"/>
            <p:cNvSpPr>
              <a:spLocks noChangeAspect="1"/>
            </p:cNvSpPr>
            <p:nvPr/>
          </p:nvSpPr>
          <p:spPr>
            <a:xfrm>
              <a:off x="8939667" y="1654494"/>
              <a:ext cx="1338013" cy="1338013"/>
            </a:xfrm>
            <a:prstGeom prst="rect">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3"/>
            <p:cNvSpPr>
              <a:spLocks noChangeAspect="1"/>
            </p:cNvSpPr>
            <p:nvPr/>
          </p:nvSpPr>
          <p:spPr>
            <a:xfrm>
              <a:off x="8939667" y="2977779"/>
              <a:ext cx="1338013" cy="1338013"/>
            </a:xfrm>
            <a:prstGeom prst="rect">
              <a:avLst/>
            </a:prstGeom>
            <a:solidFill>
              <a:schemeClr val="accent4">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4"/>
            <p:cNvSpPr>
              <a:spLocks noChangeAspect="1"/>
            </p:cNvSpPr>
            <p:nvPr/>
          </p:nvSpPr>
          <p:spPr>
            <a:xfrm>
              <a:off x="8939667" y="4315060"/>
              <a:ext cx="1338013" cy="1338013"/>
            </a:xfrm>
            <a:prstGeom prst="rect">
              <a:avLst/>
            </a:prstGeom>
            <a:solidFill>
              <a:srgbClr val="BC738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5"/>
            <p:cNvSpPr>
              <a:spLocks noChangeAspect="1"/>
            </p:cNvSpPr>
            <p:nvPr/>
          </p:nvSpPr>
          <p:spPr>
            <a:xfrm>
              <a:off x="7618526" y="2977779"/>
              <a:ext cx="1338013" cy="1338013"/>
            </a:xfrm>
            <a:prstGeom prst="rect">
              <a:avLst/>
            </a:prstGeom>
            <a:solidFill>
              <a:schemeClr val="accent5">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6"/>
            <p:cNvSpPr>
              <a:spLocks noChangeAspect="1"/>
            </p:cNvSpPr>
            <p:nvPr/>
          </p:nvSpPr>
          <p:spPr>
            <a:xfrm>
              <a:off x="10270611" y="2977779"/>
              <a:ext cx="1338013" cy="1338013"/>
            </a:xfrm>
            <a:prstGeom prst="rect">
              <a:avLst/>
            </a:prstGeom>
            <a:solidFill>
              <a:srgbClr val="9D7978">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図形グループ 47"/>
          <p:cNvGrpSpPr/>
          <p:nvPr/>
        </p:nvGrpSpPr>
        <p:grpSpPr>
          <a:xfrm>
            <a:off x="7199812" y="3645024"/>
            <a:ext cx="4904811" cy="977220"/>
            <a:chOff x="7199812" y="3645024"/>
            <a:chExt cx="4904811" cy="977220"/>
          </a:xfrm>
        </p:grpSpPr>
        <p:cxnSp>
          <p:nvCxnSpPr>
            <p:cNvPr id="14" name="Straight Connector 8"/>
            <p:cNvCxnSpPr/>
            <p:nvPr/>
          </p:nvCxnSpPr>
          <p:spPr>
            <a:xfrm>
              <a:off x="7608256" y="4320929"/>
              <a:ext cx="4012573" cy="0"/>
            </a:xfrm>
            <a:prstGeom prst="line">
              <a:avLst/>
            </a:prstGeom>
            <a:ln w="76200">
              <a:solidFill>
                <a:srgbClr val="35AEEB"/>
              </a:solidFill>
            </a:ln>
            <a:effectLst>
              <a:glow rad="38100">
                <a:schemeClr val="tx1"/>
              </a:glow>
            </a:effectLst>
          </p:spPr>
          <p:style>
            <a:lnRef idx="1">
              <a:schemeClr val="accent1"/>
            </a:lnRef>
            <a:fillRef idx="0">
              <a:schemeClr val="accent1"/>
            </a:fillRef>
            <a:effectRef idx="0">
              <a:schemeClr val="accent1"/>
            </a:effectRef>
            <a:fontRef idx="minor">
              <a:schemeClr val="tx1"/>
            </a:fontRef>
          </p:style>
        </p:cxnSp>
        <p:sp>
          <p:nvSpPr>
            <p:cNvPr id="21" name="TextBox 4"/>
            <p:cNvSpPr txBox="1"/>
            <p:nvPr/>
          </p:nvSpPr>
          <p:spPr>
            <a:xfrm>
              <a:off x="7199812" y="4146360"/>
              <a:ext cx="416625" cy="369332"/>
            </a:xfrm>
            <a:prstGeom prst="rect">
              <a:avLst/>
            </a:prstGeom>
            <a:noFill/>
          </p:spPr>
          <p:txBody>
            <a:bodyPr wrap="none" rtlCol="0">
              <a:spAutoFit/>
            </a:bodyPr>
            <a:lstStyle/>
            <a:p>
              <a:pPr algn="ctr"/>
              <a:r>
                <a:rPr lang="en-US" dirty="0" smtClean="0">
                  <a:cs typeface="Times New Roman" panose="02020603050405020304" pitchFamily="18" charset="0"/>
                </a:rPr>
                <a:t>#2</a:t>
              </a:r>
              <a:endParaRPr lang="en-US" dirty="0">
                <a:cs typeface="Times New Roman" panose="02020603050405020304" pitchFamily="18" charset="0"/>
              </a:endParaRPr>
            </a:p>
          </p:txBody>
        </p:sp>
        <p:cxnSp>
          <p:nvCxnSpPr>
            <p:cNvPr id="24" name="Straight Connector 9"/>
            <p:cNvCxnSpPr/>
            <p:nvPr/>
          </p:nvCxnSpPr>
          <p:spPr>
            <a:xfrm>
              <a:off x="11682092" y="4318494"/>
              <a:ext cx="422531"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TextBox 10"/>
            <p:cNvSpPr txBox="1"/>
            <p:nvPr/>
          </p:nvSpPr>
          <p:spPr>
            <a:xfrm>
              <a:off x="11688891" y="4077072"/>
              <a:ext cx="338511" cy="545172"/>
            </a:xfrm>
            <a:prstGeom prst="rect">
              <a:avLst/>
            </a:prstGeom>
            <a:noFill/>
          </p:spPr>
          <p:txBody>
            <a:bodyPr wrap="none" rtlCol="0">
              <a:spAutoFit/>
            </a:bodyPr>
            <a:lstStyle/>
            <a:p>
              <a:r>
                <a:rPr lang="en-US" sz="4000" b="1" dirty="0" smtClean="0">
                  <a:solidFill>
                    <a:srgbClr val="C00000"/>
                  </a:solidFill>
                </a:rPr>
                <a:t>−</a:t>
              </a:r>
              <a:endParaRPr lang="en-US" sz="4000" b="1" dirty="0">
                <a:solidFill>
                  <a:srgbClr val="C00000"/>
                </a:solidFill>
              </a:endParaRPr>
            </a:p>
          </p:txBody>
        </p:sp>
        <p:sp>
          <p:nvSpPr>
            <p:cNvPr id="26" name="TextBox 11"/>
            <p:cNvSpPr txBox="1"/>
            <p:nvPr/>
          </p:nvSpPr>
          <p:spPr>
            <a:xfrm>
              <a:off x="11688891" y="3645024"/>
              <a:ext cx="338511" cy="545172"/>
            </a:xfrm>
            <a:prstGeom prst="rect">
              <a:avLst/>
            </a:prstGeom>
            <a:noFill/>
          </p:spPr>
          <p:txBody>
            <a:bodyPr wrap="none" rtlCol="0">
              <a:spAutoFit/>
            </a:bodyPr>
            <a:lstStyle/>
            <a:p>
              <a:r>
                <a:rPr lang="en-US" sz="4000" b="1" dirty="0" smtClean="0">
                  <a:solidFill>
                    <a:srgbClr val="0070C0"/>
                  </a:solidFill>
                </a:rPr>
                <a:t>+</a:t>
              </a:r>
              <a:endParaRPr lang="en-US" sz="4000" b="1" dirty="0">
                <a:solidFill>
                  <a:srgbClr val="0070C0"/>
                </a:solidFill>
              </a:endParaRPr>
            </a:p>
          </p:txBody>
        </p:sp>
      </p:grpSp>
      <p:grpSp>
        <p:nvGrpSpPr>
          <p:cNvPr id="66" name="図形グループ 65"/>
          <p:cNvGrpSpPr/>
          <p:nvPr/>
        </p:nvGrpSpPr>
        <p:grpSpPr>
          <a:xfrm>
            <a:off x="7199812" y="2348880"/>
            <a:ext cx="4904811" cy="1008112"/>
            <a:chOff x="7199812" y="2348880"/>
            <a:chExt cx="4904811" cy="1008112"/>
          </a:xfrm>
        </p:grpSpPr>
        <p:cxnSp>
          <p:nvCxnSpPr>
            <p:cNvPr id="15" name="Straight Connector 9"/>
            <p:cNvCxnSpPr/>
            <p:nvPr/>
          </p:nvCxnSpPr>
          <p:spPr>
            <a:xfrm>
              <a:off x="7608256" y="2968245"/>
              <a:ext cx="4012573" cy="0"/>
            </a:xfrm>
            <a:prstGeom prst="line">
              <a:avLst/>
            </a:prstGeom>
            <a:ln w="76200">
              <a:solidFill>
                <a:srgbClr val="35AEEB"/>
              </a:solidFill>
            </a:ln>
            <a:effectLst>
              <a:glow rad="38100">
                <a:schemeClr val="tx1"/>
              </a:glow>
            </a:effectLst>
          </p:spPr>
          <p:style>
            <a:lnRef idx="1">
              <a:schemeClr val="accent1"/>
            </a:lnRef>
            <a:fillRef idx="0">
              <a:schemeClr val="accent1"/>
            </a:fillRef>
            <a:effectRef idx="0">
              <a:schemeClr val="accent1"/>
            </a:effectRef>
            <a:fontRef idx="minor">
              <a:schemeClr val="tx1"/>
            </a:fontRef>
          </p:style>
        </p:cxnSp>
        <p:sp>
          <p:nvSpPr>
            <p:cNvPr id="20" name="TextBox 3"/>
            <p:cNvSpPr txBox="1"/>
            <p:nvPr/>
          </p:nvSpPr>
          <p:spPr>
            <a:xfrm>
              <a:off x="7199812" y="2730085"/>
              <a:ext cx="416625" cy="369332"/>
            </a:xfrm>
            <a:prstGeom prst="rect">
              <a:avLst/>
            </a:prstGeom>
            <a:noFill/>
          </p:spPr>
          <p:txBody>
            <a:bodyPr wrap="none" rtlCol="0">
              <a:spAutoFit/>
            </a:bodyPr>
            <a:lstStyle/>
            <a:p>
              <a:pPr algn="ctr"/>
              <a:r>
                <a:rPr lang="en-US" dirty="0" smtClean="0">
                  <a:cs typeface="Times New Roman" panose="02020603050405020304" pitchFamily="18" charset="0"/>
                </a:rPr>
                <a:t>#1</a:t>
              </a:r>
              <a:endParaRPr lang="en-US" dirty="0">
                <a:cs typeface="Times New Roman" panose="02020603050405020304" pitchFamily="18" charset="0"/>
              </a:endParaRPr>
            </a:p>
          </p:txBody>
        </p:sp>
        <p:cxnSp>
          <p:nvCxnSpPr>
            <p:cNvPr id="27" name="Straight Connector 12"/>
            <p:cNvCxnSpPr/>
            <p:nvPr/>
          </p:nvCxnSpPr>
          <p:spPr>
            <a:xfrm>
              <a:off x="11682092" y="2971163"/>
              <a:ext cx="422531"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TextBox 13"/>
            <p:cNvSpPr txBox="1"/>
            <p:nvPr/>
          </p:nvSpPr>
          <p:spPr>
            <a:xfrm>
              <a:off x="11688891" y="2348880"/>
              <a:ext cx="338511" cy="545172"/>
            </a:xfrm>
            <a:prstGeom prst="rect">
              <a:avLst/>
            </a:prstGeom>
            <a:noFill/>
          </p:spPr>
          <p:txBody>
            <a:bodyPr wrap="none" rtlCol="0">
              <a:spAutoFit/>
            </a:bodyPr>
            <a:lstStyle/>
            <a:p>
              <a:r>
                <a:rPr lang="en-US" sz="4000" b="1" dirty="0" smtClean="0">
                  <a:solidFill>
                    <a:srgbClr val="C00000"/>
                  </a:solidFill>
                </a:rPr>
                <a:t>−</a:t>
              </a:r>
              <a:endParaRPr lang="en-US" sz="4000" b="1" dirty="0">
                <a:solidFill>
                  <a:srgbClr val="C00000"/>
                </a:solidFill>
              </a:endParaRPr>
            </a:p>
          </p:txBody>
        </p:sp>
        <p:sp>
          <p:nvSpPr>
            <p:cNvPr id="29" name="TextBox 14"/>
            <p:cNvSpPr txBox="1"/>
            <p:nvPr/>
          </p:nvSpPr>
          <p:spPr>
            <a:xfrm>
              <a:off x="11688891" y="2811820"/>
              <a:ext cx="338511" cy="545172"/>
            </a:xfrm>
            <a:prstGeom prst="rect">
              <a:avLst/>
            </a:prstGeom>
            <a:noFill/>
          </p:spPr>
          <p:txBody>
            <a:bodyPr wrap="none" rtlCol="0">
              <a:spAutoFit/>
            </a:bodyPr>
            <a:lstStyle/>
            <a:p>
              <a:r>
                <a:rPr lang="en-US" sz="4000" b="1" dirty="0" smtClean="0">
                  <a:solidFill>
                    <a:srgbClr val="0070C0"/>
                  </a:solidFill>
                </a:rPr>
                <a:t>+</a:t>
              </a:r>
              <a:endParaRPr lang="en-US" sz="4000" b="1" dirty="0">
                <a:solidFill>
                  <a:srgbClr val="0070C0"/>
                </a:solidFill>
              </a:endParaRPr>
            </a:p>
          </p:txBody>
        </p:sp>
      </p:grpSp>
      <p:grpSp>
        <p:nvGrpSpPr>
          <p:cNvPr id="49" name="図形グループ 48"/>
          <p:cNvGrpSpPr/>
          <p:nvPr/>
        </p:nvGrpSpPr>
        <p:grpSpPr>
          <a:xfrm>
            <a:off x="8493793" y="1061881"/>
            <a:ext cx="986214" cy="4963827"/>
            <a:chOff x="8493793" y="1061881"/>
            <a:chExt cx="986214" cy="4963827"/>
          </a:xfrm>
        </p:grpSpPr>
        <p:cxnSp>
          <p:nvCxnSpPr>
            <p:cNvPr id="16" name="Straight Connector 10"/>
            <p:cNvCxnSpPr/>
            <p:nvPr/>
          </p:nvCxnSpPr>
          <p:spPr>
            <a:xfrm rot="5400000">
              <a:off x="6967859" y="3646786"/>
              <a:ext cx="4012573" cy="0"/>
            </a:xfrm>
            <a:prstGeom prst="line">
              <a:avLst/>
            </a:prstGeom>
            <a:ln w="76200">
              <a:solidFill>
                <a:srgbClr val="35AEEB"/>
              </a:solidFill>
            </a:ln>
            <a:effectLst>
              <a:glow rad="38100">
                <a:schemeClr val="tx1"/>
              </a:glow>
            </a:effectLst>
          </p:spPr>
          <p:style>
            <a:lnRef idx="1">
              <a:schemeClr val="accent1"/>
            </a:lnRef>
            <a:fillRef idx="0">
              <a:schemeClr val="accent1"/>
            </a:fillRef>
            <a:effectRef idx="0">
              <a:schemeClr val="accent1"/>
            </a:effectRef>
            <a:fontRef idx="minor">
              <a:schemeClr val="tx1"/>
            </a:fontRef>
          </p:style>
        </p:cxnSp>
        <p:sp>
          <p:nvSpPr>
            <p:cNvPr id="22" name="TextBox 5"/>
            <p:cNvSpPr txBox="1"/>
            <p:nvPr/>
          </p:nvSpPr>
          <p:spPr>
            <a:xfrm>
              <a:off x="8773240" y="5656376"/>
              <a:ext cx="416625" cy="369332"/>
            </a:xfrm>
            <a:prstGeom prst="rect">
              <a:avLst/>
            </a:prstGeom>
            <a:noFill/>
          </p:spPr>
          <p:txBody>
            <a:bodyPr wrap="none" rtlCol="0">
              <a:spAutoFit/>
            </a:bodyPr>
            <a:lstStyle/>
            <a:p>
              <a:pPr algn="ctr"/>
              <a:r>
                <a:rPr lang="en-US" dirty="0" smtClean="0">
                  <a:cs typeface="Times New Roman" panose="02020603050405020304" pitchFamily="18" charset="0"/>
                </a:rPr>
                <a:t>#3</a:t>
              </a:r>
              <a:endParaRPr lang="en-US" dirty="0">
                <a:cs typeface="Times New Roman" panose="02020603050405020304" pitchFamily="18" charset="0"/>
              </a:endParaRPr>
            </a:p>
          </p:txBody>
        </p:sp>
        <p:cxnSp>
          <p:nvCxnSpPr>
            <p:cNvPr id="30" name="Straight Connector 15"/>
            <p:cNvCxnSpPr/>
            <p:nvPr/>
          </p:nvCxnSpPr>
          <p:spPr>
            <a:xfrm rot="5400000">
              <a:off x="8756914" y="1364947"/>
              <a:ext cx="422530"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16"/>
            <p:cNvSpPr txBox="1"/>
            <p:nvPr/>
          </p:nvSpPr>
          <p:spPr>
            <a:xfrm>
              <a:off x="9039862" y="1061881"/>
              <a:ext cx="440145" cy="707886"/>
            </a:xfrm>
            <a:prstGeom prst="rect">
              <a:avLst/>
            </a:prstGeom>
            <a:noFill/>
          </p:spPr>
          <p:txBody>
            <a:bodyPr wrap="none" rtlCol="0">
              <a:spAutoFit/>
            </a:bodyPr>
            <a:lstStyle/>
            <a:p>
              <a:r>
                <a:rPr lang="en-US" sz="4000" b="1" dirty="0" smtClean="0">
                  <a:solidFill>
                    <a:srgbClr val="C00000"/>
                  </a:solidFill>
                </a:rPr>
                <a:t>−</a:t>
              </a:r>
              <a:endParaRPr lang="en-US" sz="4000" b="1" dirty="0">
                <a:solidFill>
                  <a:srgbClr val="C00000"/>
                </a:solidFill>
              </a:endParaRPr>
            </a:p>
          </p:txBody>
        </p:sp>
        <p:sp>
          <p:nvSpPr>
            <p:cNvPr id="32" name="TextBox 17"/>
            <p:cNvSpPr txBox="1"/>
            <p:nvPr/>
          </p:nvSpPr>
          <p:spPr>
            <a:xfrm>
              <a:off x="8493793" y="1061881"/>
              <a:ext cx="440145" cy="707886"/>
            </a:xfrm>
            <a:prstGeom prst="rect">
              <a:avLst/>
            </a:prstGeom>
            <a:noFill/>
          </p:spPr>
          <p:txBody>
            <a:bodyPr wrap="none" rtlCol="0">
              <a:spAutoFit/>
            </a:bodyPr>
            <a:lstStyle/>
            <a:p>
              <a:r>
                <a:rPr lang="en-US" sz="4000" b="1" dirty="0" smtClean="0">
                  <a:solidFill>
                    <a:srgbClr val="0070C0"/>
                  </a:solidFill>
                </a:rPr>
                <a:t>+</a:t>
              </a:r>
              <a:endParaRPr lang="en-US" sz="4000" b="1" dirty="0">
                <a:solidFill>
                  <a:srgbClr val="0070C0"/>
                </a:solidFill>
              </a:endParaRPr>
            </a:p>
          </p:txBody>
        </p:sp>
      </p:grpSp>
      <p:grpSp>
        <p:nvGrpSpPr>
          <p:cNvPr id="50" name="図形グループ 49"/>
          <p:cNvGrpSpPr/>
          <p:nvPr/>
        </p:nvGrpSpPr>
        <p:grpSpPr>
          <a:xfrm>
            <a:off x="9798403" y="1052736"/>
            <a:ext cx="829868" cy="4972972"/>
            <a:chOff x="9798403" y="1052736"/>
            <a:chExt cx="829868" cy="4972972"/>
          </a:xfrm>
        </p:grpSpPr>
        <p:cxnSp>
          <p:nvCxnSpPr>
            <p:cNvPr id="17" name="Straight Connector 11"/>
            <p:cNvCxnSpPr/>
            <p:nvPr/>
          </p:nvCxnSpPr>
          <p:spPr>
            <a:xfrm rot="5400000">
              <a:off x="8258924" y="3646786"/>
              <a:ext cx="4012573" cy="0"/>
            </a:xfrm>
            <a:prstGeom prst="line">
              <a:avLst/>
            </a:prstGeom>
            <a:ln w="76200">
              <a:solidFill>
                <a:srgbClr val="35AEEB"/>
              </a:solidFill>
            </a:ln>
            <a:effectLst>
              <a:glow rad="38100">
                <a:schemeClr val="tx1"/>
              </a:glow>
            </a:effectLst>
          </p:spPr>
          <p:style>
            <a:lnRef idx="1">
              <a:schemeClr val="accent1"/>
            </a:lnRef>
            <a:fillRef idx="0">
              <a:schemeClr val="accent1"/>
            </a:fillRef>
            <a:effectRef idx="0">
              <a:schemeClr val="accent1"/>
            </a:effectRef>
            <a:fontRef idx="minor">
              <a:schemeClr val="tx1"/>
            </a:fontRef>
          </p:style>
        </p:cxnSp>
        <p:cxnSp>
          <p:nvCxnSpPr>
            <p:cNvPr id="33" name="Straight Connector 18"/>
            <p:cNvCxnSpPr/>
            <p:nvPr/>
          </p:nvCxnSpPr>
          <p:spPr>
            <a:xfrm rot="5400000">
              <a:off x="10049705" y="1355801"/>
              <a:ext cx="422530"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TextBox 19"/>
            <p:cNvSpPr txBox="1"/>
            <p:nvPr/>
          </p:nvSpPr>
          <p:spPr>
            <a:xfrm>
              <a:off x="10289760" y="1052736"/>
              <a:ext cx="338511" cy="545172"/>
            </a:xfrm>
            <a:prstGeom prst="rect">
              <a:avLst/>
            </a:prstGeom>
            <a:noFill/>
          </p:spPr>
          <p:txBody>
            <a:bodyPr wrap="none" rtlCol="0">
              <a:spAutoFit/>
            </a:bodyPr>
            <a:lstStyle/>
            <a:p>
              <a:r>
                <a:rPr lang="en-US" sz="4000" b="1" dirty="0" smtClean="0">
                  <a:solidFill>
                    <a:srgbClr val="C00000"/>
                  </a:solidFill>
                </a:rPr>
                <a:t>−</a:t>
              </a:r>
              <a:endParaRPr lang="en-US" sz="4000" b="1" dirty="0">
                <a:solidFill>
                  <a:srgbClr val="C00000"/>
                </a:solidFill>
              </a:endParaRPr>
            </a:p>
          </p:txBody>
        </p:sp>
        <p:sp>
          <p:nvSpPr>
            <p:cNvPr id="23" name="TextBox 6"/>
            <p:cNvSpPr txBox="1"/>
            <p:nvPr/>
          </p:nvSpPr>
          <p:spPr>
            <a:xfrm>
              <a:off x="10056638" y="5656376"/>
              <a:ext cx="416625" cy="369332"/>
            </a:xfrm>
            <a:prstGeom prst="rect">
              <a:avLst/>
            </a:prstGeom>
            <a:noFill/>
          </p:spPr>
          <p:txBody>
            <a:bodyPr wrap="none" rtlCol="0">
              <a:spAutoFit/>
            </a:bodyPr>
            <a:lstStyle/>
            <a:p>
              <a:pPr algn="ctr"/>
              <a:r>
                <a:rPr lang="en-US" dirty="0" smtClean="0">
                  <a:cs typeface="Times New Roman" panose="02020603050405020304" pitchFamily="18" charset="0"/>
                </a:rPr>
                <a:t>#4</a:t>
              </a:r>
              <a:endParaRPr lang="en-US" dirty="0">
                <a:cs typeface="Times New Roman" panose="02020603050405020304" pitchFamily="18" charset="0"/>
              </a:endParaRPr>
            </a:p>
          </p:txBody>
        </p:sp>
        <p:sp>
          <p:nvSpPr>
            <p:cNvPr id="35" name="TextBox 20"/>
            <p:cNvSpPr txBox="1"/>
            <p:nvPr/>
          </p:nvSpPr>
          <p:spPr>
            <a:xfrm>
              <a:off x="9798403" y="1059086"/>
              <a:ext cx="338511" cy="545172"/>
            </a:xfrm>
            <a:prstGeom prst="rect">
              <a:avLst/>
            </a:prstGeom>
            <a:noFill/>
          </p:spPr>
          <p:txBody>
            <a:bodyPr wrap="none" rtlCol="0">
              <a:spAutoFit/>
            </a:bodyPr>
            <a:lstStyle/>
            <a:p>
              <a:r>
                <a:rPr lang="en-US" sz="4000" b="1" dirty="0" smtClean="0">
                  <a:solidFill>
                    <a:srgbClr val="0070C0"/>
                  </a:solidFill>
                </a:rPr>
                <a:t>+</a:t>
              </a:r>
              <a:endParaRPr lang="en-US" sz="4000" b="1" dirty="0">
                <a:solidFill>
                  <a:srgbClr val="0070C0"/>
                </a:solidFill>
              </a:endParaRPr>
            </a:p>
          </p:txBody>
        </p:sp>
      </p:grpSp>
      <p:sp>
        <p:nvSpPr>
          <p:cNvPr id="18" name="Rounded Rectangle 3"/>
          <p:cNvSpPr/>
          <p:nvPr/>
        </p:nvSpPr>
        <p:spPr>
          <a:xfrm>
            <a:off x="7602388" y="1640500"/>
            <a:ext cx="4012573" cy="4012573"/>
          </a:xfrm>
          <a:prstGeom prst="roundRect">
            <a:avLst>
              <a:gd name="adj" fmla="val 2928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正方形/長方形 171"/>
          <p:cNvSpPr/>
          <p:nvPr/>
        </p:nvSpPr>
        <p:spPr>
          <a:xfrm>
            <a:off x="8328248" y="2304430"/>
            <a:ext cx="1325619" cy="1289670"/>
          </a:xfrm>
          <a:prstGeom prst="rect">
            <a:avLst/>
          </a:prstGeom>
          <a:solidFill>
            <a:schemeClr val="accent2">
              <a:lumMod val="20000"/>
              <a:lumOff val="80000"/>
            </a:schemeClr>
          </a:solidFill>
          <a:ln w="19050" cmpd="sng">
            <a:solidFill>
              <a:srgbClr val="FF855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タイトル 18"/>
          <p:cNvSpPr>
            <a:spLocks noGrp="1"/>
          </p:cNvSpPr>
          <p:nvPr>
            <p:ph type="title"/>
          </p:nvPr>
        </p:nvSpPr>
        <p:spPr>
          <a:xfrm>
            <a:off x="838200" y="404664"/>
            <a:ext cx="10515600" cy="995915"/>
          </a:xfrm>
        </p:spPr>
        <p:txBody>
          <a:bodyPr/>
          <a:lstStyle/>
          <a:p>
            <a:r>
              <a:rPr kumimoji="1" lang="en-US" altLang="ja-JP"/>
              <a:t>Generating topology (2/2): build connectivity</a:t>
            </a:r>
            <a:endParaRPr kumimoji="1" lang="ja-JP" altLang="en-US"/>
          </a:p>
        </p:txBody>
      </p:sp>
      <p:sp>
        <p:nvSpPr>
          <p:cNvPr id="36" name="コンテンツ プレースホルダー 35"/>
          <p:cNvSpPr>
            <a:spLocks noGrp="1"/>
          </p:cNvSpPr>
          <p:nvPr>
            <p:ph idx="1"/>
          </p:nvPr>
        </p:nvSpPr>
        <p:spPr>
          <a:xfrm>
            <a:off x="766192" y="1597942"/>
            <a:ext cx="6481936" cy="4783386"/>
          </a:xfrm>
        </p:spPr>
        <p:txBody>
          <a:bodyPr>
            <a:normAutofit/>
          </a:bodyPr>
          <a:lstStyle/>
          <a:p>
            <a:r>
              <a:rPr kumimoji="1" lang="en-US" altLang="ja-JP" sz="3200" i="1">
                <a:sym typeface="Wingdings"/>
              </a:rPr>
              <a:t>Vertex code</a:t>
            </a:r>
            <a:r>
              <a:rPr lang="en-US" altLang="ja-JP" sz="3200"/>
              <a:t>: array of signs</a:t>
            </a:r>
            <a:endParaRPr kumimoji="1" lang="en-US" altLang="ja-JP" sz="3200" i="1"/>
          </a:p>
          <a:p>
            <a:endParaRPr kumimoji="1" lang="en-US" altLang="ja-JP" sz="3000"/>
          </a:p>
          <a:p>
            <a:r>
              <a:rPr kumimoji="1" lang="en-US" altLang="ja-JP" sz="3200" i="1"/>
              <a:t>Cell code</a:t>
            </a:r>
            <a:r>
              <a:rPr kumimoji="1" lang="en-US" altLang="ja-JP" sz="3200"/>
              <a:t>: two digits set to 0</a:t>
            </a:r>
          </a:p>
          <a:p>
            <a:pPr lvl="1"/>
            <a:r>
              <a:rPr kumimoji="1" lang="en-US" altLang="ja-JP" sz="2800"/>
              <a:t>Derives 4 vertex codes by substituting </a:t>
            </a:r>
            <a:br>
              <a:rPr kumimoji="1" lang="en-US" altLang="ja-JP" sz="2800"/>
            </a:br>
            <a:r>
              <a:rPr kumimoji="1" lang="en-US" altLang="ja-JP" sz="2800"/>
              <a:t>all possible sign combinations:</a:t>
            </a:r>
          </a:p>
          <a:p>
            <a:pPr marL="914400" lvl="2" indent="0">
              <a:buNone/>
            </a:pPr>
            <a:r>
              <a:rPr kumimoji="1" lang="en-US" altLang="ja-JP" sz="2800" b="1"/>
              <a:t>{</a:t>
            </a:r>
            <a:r>
              <a:rPr kumimoji="1" lang="en-US" altLang="ja-JP" sz="2400"/>
              <a:t> (</a:t>
            </a:r>
            <a:r>
              <a:rPr lang="en-US" altLang="ja-JP" sz="2400" b="1">
                <a:solidFill>
                  <a:srgbClr val="0070C0"/>
                </a:solidFill>
              </a:rPr>
              <a:t>+</a:t>
            </a:r>
            <a:r>
              <a:rPr lang="en-US" altLang="ja-JP" sz="2400"/>
              <a:t> </a:t>
            </a:r>
            <a:r>
              <a:rPr lang="en-US" altLang="ja-JP" sz="2400" b="1">
                <a:solidFill>
                  <a:srgbClr val="0070C0"/>
                </a:solidFill>
              </a:rPr>
              <a:t>+</a:t>
            </a:r>
            <a:r>
              <a:rPr lang="en-US" altLang="ja-JP" sz="2400"/>
              <a:t>), (</a:t>
            </a:r>
            <a:r>
              <a:rPr lang="en-US" altLang="ja-JP" sz="2400" b="1">
                <a:solidFill>
                  <a:srgbClr val="0070C0"/>
                </a:solidFill>
              </a:rPr>
              <a:t>+</a:t>
            </a:r>
            <a:r>
              <a:rPr lang="en-US" altLang="ja-JP" sz="2400"/>
              <a:t> </a:t>
            </a:r>
            <a:r>
              <a:rPr lang="en-US" altLang="ja-JP" sz="2400" b="1">
                <a:solidFill>
                  <a:srgbClr val="C00000"/>
                </a:solidFill>
              </a:rPr>
              <a:t>–</a:t>
            </a:r>
            <a:r>
              <a:rPr lang="en-US" altLang="ja-JP" sz="2400"/>
              <a:t>), (</a:t>
            </a:r>
            <a:r>
              <a:rPr lang="en-US" altLang="ja-JP" sz="2400" b="1">
                <a:solidFill>
                  <a:srgbClr val="C00000"/>
                </a:solidFill>
              </a:rPr>
              <a:t>–</a:t>
            </a:r>
            <a:r>
              <a:rPr lang="en-US" altLang="ja-JP" sz="2400"/>
              <a:t> </a:t>
            </a:r>
            <a:r>
              <a:rPr lang="en-US" altLang="ja-JP" sz="2400" b="1">
                <a:solidFill>
                  <a:srgbClr val="0070C0"/>
                </a:solidFill>
              </a:rPr>
              <a:t>+</a:t>
            </a:r>
            <a:r>
              <a:rPr lang="en-US" altLang="ja-JP" sz="2400"/>
              <a:t>), (</a:t>
            </a:r>
            <a:r>
              <a:rPr lang="en-US" altLang="ja-JP" sz="2400" b="1">
                <a:solidFill>
                  <a:srgbClr val="C00000"/>
                </a:solidFill>
              </a:rPr>
              <a:t>–</a:t>
            </a:r>
            <a:r>
              <a:rPr lang="en-US" altLang="ja-JP" sz="2400"/>
              <a:t> </a:t>
            </a:r>
            <a:r>
              <a:rPr lang="en-US" altLang="ja-JP" sz="2400" b="1">
                <a:solidFill>
                  <a:srgbClr val="C00000"/>
                </a:solidFill>
              </a:rPr>
              <a:t>–</a:t>
            </a:r>
            <a:r>
              <a:rPr lang="en-US" altLang="ja-JP" sz="2400"/>
              <a:t>) </a:t>
            </a:r>
            <a:r>
              <a:rPr kumimoji="1" lang="en-US" altLang="ja-JP" sz="2800" b="1"/>
              <a:t>}</a:t>
            </a:r>
          </a:p>
          <a:p>
            <a:endParaRPr kumimoji="1" lang="en-US" altLang="ja-JP" sz="3000"/>
          </a:p>
          <a:p>
            <a:r>
              <a:rPr kumimoji="1" lang="en-US" altLang="ja-JP" sz="3200"/>
              <a:t>Call </a:t>
            </a:r>
            <a:r>
              <a:rPr kumimoji="1" lang="en-US" altLang="ja-JP" sz="3200">
                <a:solidFill>
                  <a:schemeClr val="accent1">
                    <a:lumMod val="50000"/>
                  </a:schemeClr>
                </a:solidFill>
                <a:latin typeface="Consolas"/>
                <a:cs typeface="Consolas"/>
              </a:rPr>
              <a:t>add_cell()</a:t>
            </a:r>
            <a:r>
              <a:rPr kumimoji="1" lang="en-US" altLang="ja-JP" sz="3200"/>
              <a:t> for each cell code</a:t>
            </a:r>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t>15</a:t>
            </a:fld>
            <a:endParaRPr lang="it-IT"/>
          </a:p>
        </p:txBody>
      </p:sp>
      <p:pic>
        <p:nvPicPr>
          <p:cNvPr id="44" name="Picture 24"/>
          <p:cNvPicPr>
            <a:picLocks noChangeAspect="1"/>
          </p:cNvPicPr>
          <p:nvPr/>
        </p:nvPicPr>
        <p:blipFill>
          <a:blip r:embed="rId3"/>
          <a:stretch>
            <a:fillRect/>
          </a:stretch>
        </p:blipFill>
        <p:spPr>
          <a:xfrm>
            <a:off x="8021524" y="2179407"/>
            <a:ext cx="612945" cy="329099"/>
          </a:xfrm>
          <a:prstGeom prst="rect">
            <a:avLst/>
          </a:prstGeom>
          <a:ln w="28575">
            <a:solidFill>
              <a:schemeClr val="tx1"/>
            </a:solidFill>
          </a:ln>
        </p:spPr>
      </p:pic>
      <p:sp>
        <p:nvSpPr>
          <p:cNvPr id="57" name="TextBox 26"/>
          <p:cNvSpPr txBox="1"/>
          <p:nvPr/>
        </p:nvSpPr>
        <p:spPr>
          <a:xfrm>
            <a:off x="8190566" y="2132856"/>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2</a:t>
            </a:r>
          </a:p>
          <a:p>
            <a:pPr algn="ctr">
              <a:lnSpc>
                <a:spcPct val="80000"/>
              </a:lnSpc>
            </a:pPr>
            <a:r>
              <a:rPr lang="en-US" sz="1400" b="1" dirty="0" smtClean="0">
                <a:solidFill>
                  <a:srgbClr val="0070C0"/>
                </a:solidFill>
              </a:rPr>
              <a:t>+</a:t>
            </a:r>
            <a:endParaRPr lang="en-US" sz="1400" b="1" dirty="0">
              <a:solidFill>
                <a:srgbClr val="0070C0"/>
              </a:solidFill>
            </a:endParaRPr>
          </a:p>
        </p:txBody>
      </p:sp>
      <p:sp>
        <p:nvSpPr>
          <p:cNvPr id="59" name="TextBox 26"/>
          <p:cNvSpPr txBox="1"/>
          <p:nvPr/>
        </p:nvSpPr>
        <p:spPr>
          <a:xfrm>
            <a:off x="8341859" y="2132856"/>
            <a:ext cx="134008" cy="444224"/>
          </a:xfrm>
          <a:prstGeom prst="rect">
            <a:avLst/>
          </a:prstGeom>
          <a:noFill/>
        </p:spPr>
        <p:txBody>
          <a:bodyPr wrap="none" rtlCol="0">
            <a:spAutoFit/>
          </a:bodyPr>
          <a:lstStyle/>
          <a:p>
            <a:pPr algn="ctr">
              <a:lnSpc>
                <a:spcPct val="80000"/>
              </a:lnSpc>
            </a:pPr>
            <a:r>
              <a:rPr lang="en-US" sz="1400" dirty="0" smtClean="0">
                <a:solidFill>
                  <a:srgbClr val="39393A"/>
                </a:solidFill>
              </a:rPr>
              <a:t>3</a:t>
            </a:r>
          </a:p>
          <a:p>
            <a:pPr algn="ctr">
              <a:lnSpc>
                <a:spcPct val="80000"/>
              </a:lnSpc>
            </a:pPr>
            <a:r>
              <a:rPr lang="en-US" sz="1400" b="1" dirty="0" smtClean="0">
                <a:solidFill>
                  <a:srgbClr val="0070C0"/>
                </a:solidFill>
              </a:rPr>
              <a:t>+</a:t>
            </a:r>
            <a:endParaRPr lang="en-US" sz="1400" b="1" dirty="0">
              <a:solidFill>
                <a:srgbClr val="0070C0"/>
              </a:solidFill>
            </a:endParaRPr>
          </a:p>
        </p:txBody>
      </p:sp>
      <p:sp>
        <p:nvSpPr>
          <p:cNvPr id="60" name="TextBox 26"/>
          <p:cNvSpPr txBox="1"/>
          <p:nvPr/>
        </p:nvSpPr>
        <p:spPr>
          <a:xfrm>
            <a:off x="8498561" y="2132856"/>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4</a:t>
            </a:r>
          </a:p>
          <a:p>
            <a:pPr algn="ctr">
              <a:lnSpc>
                <a:spcPct val="80000"/>
              </a:lnSpc>
            </a:pPr>
            <a:r>
              <a:rPr lang="en-US" sz="1400" b="1" dirty="0" smtClean="0">
                <a:solidFill>
                  <a:srgbClr val="0070C0"/>
                </a:solidFill>
              </a:rPr>
              <a:t>+</a:t>
            </a:r>
            <a:endParaRPr lang="en-US" sz="1400" b="1" dirty="0">
              <a:solidFill>
                <a:srgbClr val="0070C0"/>
              </a:solidFill>
            </a:endParaRPr>
          </a:p>
        </p:txBody>
      </p:sp>
      <p:grpSp>
        <p:nvGrpSpPr>
          <p:cNvPr id="126" name="図形グループ 125"/>
          <p:cNvGrpSpPr/>
          <p:nvPr/>
        </p:nvGrpSpPr>
        <p:grpSpPr>
          <a:xfrm>
            <a:off x="8665015" y="2748992"/>
            <a:ext cx="612945" cy="444224"/>
            <a:chOff x="8665015" y="2755712"/>
            <a:chExt cx="612945" cy="444224"/>
          </a:xfrm>
        </p:grpSpPr>
        <p:pic>
          <p:nvPicPr>
            <p:cNvPr id="61" name="Picture 24"/>
            <p:cNvPicPr>
              <a:picLocks noChangeAspect="1"/>
            </p:cNvPicPr>
            <p:nvPr/>
          </p:nvPicPr>
          <p:blipFill>
            <a:blip r:embed="rId3"/>
            <a:stretch>
              <a:fillRect/>
            </a:stretch>
          </p:blipFill>
          <p:spPr>
            <a:xfrm>
              <a:off x="8665015" y="2802263"/>
              <a:ext cx="612945" cy="329099"/>
            </a:xfrm>
            <a:prstGeom prst="rect">
              <a:avLst/>
            </a:prstGeom>
            <a:ln w="28575">
              <a:solidFill>
                <a:srgbClr val="008000"/>
              </a:solidFill>
            </a:ln>
          </p:spPr>
        </p:pic>
        <p:sp>
          <p:nvSpPr>
            <p:cNvPr id="62" name="TextBox 26"/>
            <p:cNvSpPr txBox="1"/>
            <p:nvPr/>
          </p:nvSpPr>
          <p:spPr>
            <a:xfrm>
              <a:off x="8675611" y="2755712"/>
              <a:ext cx="155604" cy="444224"/>
            </a:xfrm>
            <a:prstGeom prst="rect">
              <a:avLst/>
            </a:prstGeom>
            <a:noFill/>
          </p:spPr>
          <p:txBody>
            <a:bodyPr wrap="none" rtlCol="0">
              <a:spAutoFit/>
            </a:bodyPr>
            <a:lstStyle/>
            <a:p>
              <a:pPr algn="ctr">
                <a:lnSpc>
                  <a:spcPct val="80000"/>
                </a:lnSpc>
              </a:pPr>
              <a:r>
                <a:rPr lang="en-US" sz="1400" dirty="0" smtClean="0"/>
                <a:t>1</a:t>
              </a:r>
            </a:p>
            <a:p>
              <a:pPr algn="ctr">
                <a:lnSpc>
                  <a:spcPct val="80000"/>
                </a:lnSpc>
              </a:pPr>
              <a:r>
                <a:rPr lang="en-US" sz="1400" b="1" dirty="0" smtClean="0">
                  <a:solidFill>
                    <a:srgbClr val="39393A"/>
                  </a:solidFill>
                </a:rPr>
                <a:t>0</a:t>
              </a:r>
            </a:p>
          </p:txBody>
        </p:sp>
        <p:sp>
          <p:nvSpPr>
            <p:cNvPr id="63" name="TextBox 26"/>
            <p:cNvSpPr txBox="1"/>
            <p:nvPr/>
          </p:nvSpPr>
          <p:spPr>
            <a:xfrm>
              <a:off x="8834057" y="2755712"/>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2</a:t>
              </a:r>
            </a:p>
            <a:p>
              <a:pPr algn="ctr">
                <a:lnSpc>
                  <a:spcPct val="80000"/>
                </a:lnSpc>
              </a:pPr>
              <a:r>
                <a:rPr lang="en-US" sz="1400" b="1" dirty="0" smtClean="0">
                  <a:solidFill>
                    <a:srgbClr val="0070C0"/>
                  </a:solidFill>
                </a:rPr>
                <a:t>+</a:t>
              </a:r>
              <a:endParaRPr lang="en-US" sz="1400" b="1" dirty="0">
                <a:solidFill>
                  <a:srgbClr val="0070C0"/>
                </a:solidFill>
              </a:endParaRPr>
            </a:p>
          </p:txBody>
        </p:sp>
        <p:sp>
          <p:nvSpPr>
            <p:cNvPr id="64" name="TextBox 26"/>
            <p:cNvSpPr txBox="1"/>
            <p:nvPr/>
          </p:nvSpPr>
          <p:spPr>
            <a:xfrm>
              <a:off x="8974552" y="2755712"/>
              <a:ext cx="155604" cy="444224"/>
            </a:xfrm>
            <a:prstGeom prst="rect">
              <a:avLst/>
            </a:prstGeom>
            <a:noFill/>
          </p:spPr>
          <p:txBody>
            <a:bodyPr wrap="none" rtlCol="0">
              <a:spAutoFit/>
            </a:bodyPr>
            <a:lstStyle/>
            <a:p>
              <a:pPr algn="ctr">
                <a:lnSpc>
                  <a:spcPct val="80000"/>
                </a:lnSpc>
              </a:pPr>
              <a:r>
                <a:rPr lang="en-US" sz="1400" dirty="0" smtClean="0">
                  <a:solidFill>
                    <a:srgbClr val="39393A"/>
                  </a:solidFill>
                </a:rPr>
                <a:t>3</a:t>
              </a:r>
            </a:p>
            <a:p>
              <a:pPr algn="ctr">
                <a:lnSpc>
                  <a:spcPct val="80000"/>
                </a:lnSpc>
              </a:pPr>
              <a:r>
                <a:rPr lang="en-US" sz="1400" b="1" dirty="0" smtClean="0">
                  <a:solidFill>
                    <a:srgbClr val="39393A"/>
                  </a:solidFill>
                </a:rPr>
                <a:t>0</a:t>
              </a:r>
              <a:endParaRPr lang="en-US" sz="1400" b="1" dirty="0">
                <a:solidFill>
                  <a:srgbClr val="39393A"/>
                </a:solidFill>
              </a:endParaRPr>
            </a:p>
          </p:txBody>
        </p:sp>
        <p:sp>
          <p:nvSpPr>
            <p:cNvPr id="65" name="TextBox 26"/>
            <p:cNvSpPr txBox="1"/>
            <p:nvPr/>
          </p:nvSpPr>
          <p:spPr>
            <a:xfrm>
              <a:off x="9142052" y="2755712"/>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4</a:t>
              </a:r>
            </a:p>
            <a:p>
              <a:pPr algn="ctr">
                <a:lnSpc>
                  <a:spcPct val="80000"/>
                </a:lnSpc>
              </a:pPr>
              <a:r>
                <a:rPr lang="en-US" sz="1400" b="1" dirty="0" smtClean="0">
                  <a:solidFill>
                    <a:srgbClr val="0070C0"/>
                  </a:solidFill>
                </a:rPr>
                <a:t>+</a:t>
              </a:r>
              <a:endParaRPr lang="en-US" sz="1400" b="1" dirty="0">
                <a:solidFill>
                  <a:srgbClr val="0070C0"/>
                </a:solidFill>
              </a:endParaRPr>
            </a:p>
          </p:txBody>
        </p:sp>
      </p:grpSp>
      <p:sp>
        <p:nvSpPr>
          <p:cNvPr id="76" name="テキスト ボックス 75"/>
          <p:cNvSpPr txBox="1"/>
          <p:nvPr/>
        </p:nvSpPr>
        <p:spPr>
          <a:xfrm>
            <a:off x="1953814" y="993235"/>
            <a:ext cx="184666" cy="369332"/>
          </a:xfrm>
          <a:prstGeom prst="rect">
            <a:avLst/>
          </a:prstGeom>
          <a:noFill/>
        </p:spPr>
        <p:txBody>
          <a:bodyPr wrap="none" rtlCol="0">
            <a:spAutoFit/>
          </a:bodyPr>
          <a:lstStyle/>
          <a:p>
            <a:endParaRPr kumimoji="1" lang="ja-JP" altLang="en-US"/>
          </a:p>
        </p:txBody>
      </p:sp>
      <p:sp>
        <p:nvSpPr>
          <p:cNvPr id="56" name="TextBox 26"/>
          <p:cNvSpPr txBox="1"/>
          <p:nvPr/>
        </p:nvSpPr>
        <p:spPr>
          <a:xfrm>
            <a:off x="7965742" y="2132856"/>
            <a:ext cx="275661" cy="444224"/>
          </a:xfrm>
          <a:prstGeom prst="rect">
            <a:avLst/>
          </a:prstGeom>
          <a:noFill/>
        </p:spPr>
        <p:txBody>
          <a:bodyPr wrap="none" rtlCol="0">
            <a:spAutoFit/>
          </a:bodyPr>
          <a:lstStyle/>
          <a:p>
            <a:pPr algn="ctr">
              <a:lnSpc>
                <a:spcPct val="80000"/>
              </a:lnSpc>
            </a:pPr>
            <a:r>
              <a:rPr lang="en-US" sz="1400" dirty="0" smtClean="0"/>
              <a:t>1</a:t>
            </a:r>
          </a:p>
          <a:p>
            <a:pPr algn="ctr">
              <a:lnSpc>
                <a:spcPct val="80000"/>
              </a:lnSpc>
            </a:pPr>
            <a:r>
              <a:rPr lang="en-US" sz="1400" b="1" dirty="0" smtClean="0">
                <a:solidFill>
                  <a:srgbClr val="C00000"/>
                </a:solidFill>
              </a:rPr>
              <a:t>–</a:t>
            </a:r>
          </a:p>
        </p:txBody>
      </p:sp>
      <p:grpSp>
        <p:nvGrpSpPr>
          <p:cNvPr id="67" name="図形グループ 66"/>
          <p:cNvGrpSpPr/>
          <p:nvPr/>
        </p:nvGrpSpPr>
        <p:grpSpPr>
          <a:xfrm>
            <a:off x="7248128" y="2619148"/>
            <a:ext cx="4796978" cy="454836"/>
            <a:chOff x="7248128" y="2619148"/>
            <a:chExt cx="4796978" cy="454836"/>
          </a:xfrm>
        </p:grpSpPr>
        <p:sp>
          <p:nvSpPr>
            <p:cNvPr id="139" name="角丸四角形 138"/>
            <p:cNvSpPr/>
            <p:nvPr/>
          </p:nvSpPr>
          <p:spPr>
            <a:xfrm>
              <a:off x="11763425" y="2619148"/>
              <a:ext cx="281681" cy="286706"/>
            </a:xfrm>
            <a:prstGeom prst="roundRect">
              <a:avLst>
                <a:gd name="adj" fmla="val 30948"/>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0" name="角丸四角形 139"/>
            <p:cNvSpPr/>
            <p:nvPr/>
          </p:nvSpPr>
          <p:spPr>
            <a:xfrm>
              <a:off x="7248128" y="2787278"/>
              <a:ext cx="281681" cy="286706"/>
            </a:xfrm>
            <a:prstGeom prst="roundRect">
              <a:avLst>
                <a:gd name="adj" fmla="val 30948"/>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8" name="図形グループ 67"/>
          <p:cNvGrpSpPr/>
          <p:nvPr/>
        </p:nvGrpSpPr>
        <p:grpSpPr>
          <a:xfrm>
            <a:off x="7248128" y="3914006"/>
            <a:ext cx="4796978" cy="577352"/>
            <a:chOff x="7248128" y="3914006"/>
            <a:chExt cx="4796978" cy="577352"/>
          </a:xfrm>
        </p:grpSpPr>
        <p:sp>
          <p:nvSpPr>
            <p:cNvPr id="144" name="角丸四角形 143"/>
            <p:cNvSpPr/>
            <p:nvPr/>
          </p:nvSpPr>
          <p:spPr>
            <a:xfrm>
              <a:off x="11763425" y="3914006"/>
              <a:ext cx="281681" cy="286706"/>
            </a:xfrm>
            <a:prstGeom prst="roundRect">
              <a:avLst>
                <a:gd name="adj" fmla="val 30948"/>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5" name="角丸四角形 144"/>
            <p:cNvSpPr/>
            <p:nvPr/>
          </p:nvSpPr>
          <p:spPr>
            <a:xfrm>
              <a:off x="7248128" y="4204652"/>
              <a:ext cx="281681" cy="286706"/>
            </a:xfrm>
            <a:prstGeom prst="roundRect">
              <a:avLst>
                <a:gd name="adj" fmla="val 30948"/>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9" name="図形グループ 68"/>
          <p:cNvGrpSpPr/>
          <p:nvPr/>
        </p:nvGrpSpPr>
        <p:grpSpPr>
          <a:xfrm>
            <a:off x="8563322" y="1328068"/>
            <a:ext cx="550663" cy="4672844"/>
            <a:chOff x="8563322" y="1328068"/>
            <a:chExt cx="550663" cy="4672844"/>
          </a:xfrm>
        </p:grpSpPr>
        <p:sp>
          <p:nvSpPr>
            <p:cNvPr id="146" name="角丸四角形 145"/>
            <p:cNvSpPr/>
            <p:nvPr/>
          </p:nvSpPr>
          <p:spPr>
            <a:xfrm>
              <a:off x="8832304" y="5714206"/>
              <a:ext cx="281681" cy="286706"/>
            </a:xfrm>
            <a:prstGeom prst="roundRect">
              <a:avLst>
                <a:gd name="adj" fmla="val 30948"/>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8" name="角丸四角形 147"/>
            <p:cNvSpPr/>
            <p:nvPr/>
          </p:nvSpPr>
          <p:spPr>
            <a:xfrm>
              <a:off x="8563322" y="1328068"/>
              <a:ext cx="281681" cy="286706"/>
            </a:xfrm>
            <a:prstGeom prst="roundRect">
              <a:avLst>
                <a:gd name="adj" fmla="val 30948"/>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70" name="図形グループ 69"/>
          <p:cNvGrpSpPr/>
          <p:nvPr/>
        </p:nvGrpSpPr>
        <p:grpSpPr>
          <a:xfrm>
            <a:off x="9874325" y="1328068"/>
            <a:ext cx="526279" cy="4672844"/>
            <a:chOff x="9874325" y="1328068"/>
            <a:chExt cx="526279" cy="4672844"/>
          </a:xfrm>
        </p:grpSpPr>
        <p:sp>
          <p:nvSpPr>
            <p:cNvPr id="147" name="角丸四角形 146"/>
            <p:cNvSpPr/>
            <p:nvPr/>
          </p:nvSpPr>
          <p:spPr>
            <a:xfrm>
              <a:off x="10118923" y="5714206"/>
              <a:ext cx="281681" cy="286706"/>
            </a:xfrm>
            <a:prstGeom prst="roundRect">
              <a:avLst>
                <a:gd name="adj" fmla="val 30948"/>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9" name="角丸四角形 148"/>
            <p:cNvSpPr/>
            <p:nvPr/>
          </p:nvSpPr>
          <p:spPr>
            <a:xfrm>
              <a:off x="9874325" y="1328068"/>
              <a:ext cx="281681" cy="286706"/>
            </a:xfrm>
            <a:prstGeom prst="roundRect">
              <a:avLst>
                <a:gd name="adj" fmla="val 30948"/>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72" name="図形グループ 71"/>
          <p:cNvGrpSpPr/>
          <p:nvPr/>
        </p:nvGrpSpPr>
        <p:grpSpPr>
          <a:xfrm>
            <a:off x="8140183" y="2564904"/>
            <a:ext cx="476097" cy="360040"/>
            <a:chOff x="8140183" y="2564904"/>
            <a:chExt cx="476097" cy="360040"/>
          </a:xfrm>
        </p:grpSpPr>
        <p:cxnSp>
          <p:nvCxnSpPr>
            <p:cNvPr id="38" name="直線矢印コネクタ 37"/>
            <p:cNvCxnSpPr/>
            <p:nvPr/>
          </p:nvCxnSpPr>
          <p:spPr>
            <a:xfrm flipH="1" flipV="1">
              <a:off x="8256240" y="2564904"/>
              <a:ext cx="360040" cy="216024"/>
            </a:xfrm>
            <a:prstGeom prst="straightConnector1">
              <a:avLst/>
            </a:prstGeom>
            <a:ln w="19050" cap="rnd" cmpd="sng">
              <a:solidFill>
                <a:srgbClr val="FF0000"/>
              </a:solidFill>
              <a:round/>
              <a:tailEnd type="arrow"/>
            </a:ln>
          </p:spPr>
          <p:style>
            <a:lnRef idx="2">
              <a:schemeClr val="accent1"/>
            </a:lnRef>
            <a:fillRef idx="0">
              <a:schemeClr val="accent1"/>
            </a:fillRef>
            <a:effectRef idx="1">
              <a:schemeClr val="accent1"/>
            </a:effectRef>
            <a:fontRef idx="minor">
              <a:schemeClr val="tx1"/>
            </a:fontRef>
          </p:style>
        </p:cxnSp>
        <p:grpSp>
          <p:nvGrpSpPr>
            <p:cNvPr id="45" name="図形グループ 44"/>
            <p:cNvGrpSpPr/>
            <p:nvPr/>
          </p:nvGrpSpPr>
          <p:grpSpPr>
            <a:xfrm>
              <a:off x="8140183" y="2617167"/>
              <a:ext cx="404089" cy="307777"/>
              <a:chOff x="7979679" y="2610227"/>
              <a:chExt cx="404089" cy="307777"/>
            </a:xfrm>
          </p:grpSpPr>
          <p:sp>
            <p:nvSpPr>
              <p:cNvPr id="43" name="角丸四角形 42"/>
              <p:cNvSpPr/>
              <p:nvPr/>
            </p:nvSpPr>
            <p:spPr>
              <a:xfrm>
                <a:off x="8025815" y="2701719"/>
                <a:ext cx="316835" cy="158418"/>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7979679" y="2610227"/>
                <a:ext cx="404089" cy="307777"/>
              </a:xfrm>
              <a:prstGeom prst="rect">
                <a:avLst/>
              </a:prstGeom>
              <a:noFill/>
            </p:spPr>
            <p:txBody>
              <a:bodyPr wrap="none" rtlCol="0">
                <a:spAutoFit/>
              </a:bodyPr>
              <a:lstStyle/>
              <a:p>
                <a:r>
                  <a:rPr kumimoji="1" lang="en-US" altLang="ja-JP" sz="1400" b="1">
                    <a:solidFill>
                      <a:srgbClr val="C00000"/>
                    </a:solidFill>
                  </a:rPr>
                  <a:t>–</a:t>
                </a:r>
                <a:r>
                  <a:rPr kumimoji="1" lang="en-US" altLang="ja-JP" sz="1400"/>
                  <a:t> </a:t>
                </a:r>
                <a:r>
                  <a:rPr kumimoji="1" lang="en-US" altLang="ja-JP" sz="1400" b="1">
                    <a:solidFill>
                      <a:srgbClr val="0070C0"/>
                    </a:solidFill>
                  </a:rPr>
                  <a:t>+</a:t>
                </a:r>
                <a:endParaRPr kumimoji="1" lang="ja-JP" altLang="en-US" sz="1400" b="1">
                  <a:solidFill>
                    <a:srgbClr val="0070C0"/>
                  </a:solidFill>
                </a:endParaRPr>
              </a:p>
            </p:txBody>
          </p:sp>
        </p:grpSp>
      </p:grpSp>
      <p:grpSp>
        <p:nvGrpSpPr>
          <p:cNvPr id="74" name="図形グループ 73"/>
          <p:cNvGrpSpPr/>
          <p:nvPr/>
        </p:nvGrpSpPr>
        <p:grpSpPr>
          <a:xfrm>
            <a:off x="8140183" y="2977207"/>
            <a:ext cx="433184" cy="473615"/>
            <a:chOff x="8140183" y="2977207"/>
            <a:chExt cx="433184" cy="473615"/>
          </a:xfrm>
        </p:grpSpPr>
        <p:grpSp>
          <p:nvGrpSpPr>
            <p:cNvPr id="160" name="図形グループ 159"/>
            <p:cNvGrpSpPr/>
            <p:nvPr/>
          </p:nvGrpSpPr>
          <p:grpSpPr>
            <a:xfrm>
              <a:off x="8140183" y="2977207"/>
              <a:ext cx="404089" cy="307777"/>
              <a:chOff x="7979679" y="2610227"/>
              <a:chExt cx="404089" cy="307777"/>
            </a:xfrm>
          </p:grpSpPr>
          <p:sp>
            <p:nvSpPr>
              <p:cNvPr id="161" name="角丸四角形 160"/>
              <p:cNvSpPr/>
              <p:nvPr/>
            </p:nvSpPr>
            <p:spPr>
              <a:xfrm>
                <a:off x="8025815" y="2701719"/>
                <a:ext cx="316835" cy="158418"/>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2" name="テキスト ボックス 161"/>
              <p:cNvSpPr txBox="1"/>
              <p:nvPr/>
            </p:nvSpPr>
            <p:spPr>
              <a:xfrm>
                <a:off x="7979679" y="2610227"/>
                <a:ext cx="404089" cy="307777"/>
              </a:xfrm>
              <a:prstGeom prst="rect">
                <a:avLst/>
              </a:prstGeom>
              <a:noFill/>
            </p:spPr>
            <p:txBody>
              <a:bodyPr wrap="none" rtlCol="0">
                <a:spAutoFit/>
              </a:bodyPr>
              <a:lstStyle/>
              <a:p>
                <a:r>
                  <a:rPr kumimoji="1" lang="en-US" altLang="ja-JP" sz="1400" b="1">
                    <a:solidFill>
                      <a:srgbClr val="0070C0"/>
                    </a:solidFill>
                  </a:rPr>
                  <a:t>+</a:t>
                </a:r>
                <a:r>
                  <a:rPr kumimoji="1" lang="en-US" altLang="ja-JP" sz="1400"/>
                  <a:t> </a:t>
                </a:r>
                <a:r>
                  <a:rPr kumimoji="1" lang="en-US" altLang="ja-JP" sz="1400" b="1">
                    <a:solidFill>
                      <a:srgbClr val="0070C0"/>
                    </a:solidFill>
                  </a:rPr>
                  <a:t>+</a:t>
                </a:r>
                <a:endParaRPr kumimoji="1" lang="ja-JP" altLang="en-US" sz="1400" b="1">
                  <a:solidFill>
                    <a:srgbClr val="0070C0"/>
                  </a:solidFill>
                </a:endParaRPr>
              </a:p>
            </p:txBody>
          </p:sp>
        </p:grpSp>
        <p:cxnSp>
          <p:nvCxnSpPr>
            <p:cNvPr id="168" name="直線矢印コネクタ 167"/>
            <p:cNvCxnSpPr/>
            <p:nvPr/>
          </p:nvCxnSpPr>
          <p:spPr>
            <a:xfrm rot="17100000" flipH="1" flipV="1">
              <a:off x="8285335" y="3162790"/>
              <a:ext cx="360040" cy="216024"/>
            </a:xfrm>
            <a:prstGeom prst="straightConnector1">
              <a:avLst/>
            </a:prstGeom>
            <a:ln w="19050" cap="rnd" cmpd="sng">
              <a:solidFill>
                <a:srgbClr val="FF0000"/>
              </a:solidFill>
              <a:round/>
              <a:tailEnd type="arrow"/>
            </a:ln>
          </p:spPr>
          <p:style>
            <a:lnRef idx="2">
              <a:schemeClr val="accent1"/>
            </a:lnRef>
            <a:fillRef idx="0">
              <a:schemeClr val="accent1"/>
            </a:fillRef>
            <a:effectRef idx="1">
              <a:schemeClr val="accent1"/>
            </a:effectRef>
            <a:fontRef idx="minor">
              <a:schemeClr val="tx1"/>
            </a:fontRef>
          </p:style>
        </p:cxnSp>
      </p:grpSp>
      <p:sp>
        <p:nvSpPr>
          <p:cNvPr id="173" name="正方形/長方形 172"/>
          <p:cNvSpPr/>
          <p:nvPr/>
        </p:nvSpPr>
        <p:spPr>
          <a:xfrm>
            <a:off x="9653868" y="2304430"/>
            <a:ext cx="1322108" cy="1289670"/>
          </a:xfrm>
          <a:prstGeom prst="rect">
            <a:avLst/>
          </a:prstGeom>
          <a:solidFill>
            <a:schemeClr val="accent2">
              <a:lumMod val="20000"/>
              <a:lumOff val="80000"/>
            </a:schemeClr>
          </a:solidFill>
          <a:ln w="19050" cmpd="sng">
            <a:solidFill>
              <a:srgbClr val="FF855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33" name="図形グループ 132"/>
          <p:cNvGrpSpPr/>
          <p:nvPr/>
        </p:nvGrpSpPr>
        <p:grpSpPr>
          <a:xfrm>
            <a:off x="9957631" y="2748992"/>
            <a:ext cx="679167" cy="444224"/>
            <a:chOff x="8665015" y="2755712"/>
            <a:chExt cx="679167" cy="444224"/>
          </a:xfrm>
        </p:grpSpPr>
        <p:pic>
          <p:nvPicPr>
            <p:cNvPr id="134" name="Picture 24"/>
            <p:cNvPicPr>
              <a:picLocks noChangeAspect="1"/>
            </p:cNvPicPr>
            <p:nvPr/>
          </p:nvPicPr>
          <p:blipFill>
            <a:blip r:embed="rId3"/>
            <a:stretch>
              <a:fillRect/>
            </a:stretch>
          </p:blipFill>
          <p:spPr>
            <a:xfrm>
              <a:off x="8665015" y="2802263"/>
              <a:ext cx="612945" cy="329099"/>
            </a:xfrm>
            <a:prstGeom prst="rect">
              <a:avLst/>
            </a:prstGeom>
            <a:ln w="28575">
              <a:solidFill>
                <a:srgbClr val="008000"/>
              </a:solidFill>
            </a:ln>
          </p:spPr>
        </p:pic>
        <p:sp>
          <p:nvSpPr>
            <p:cNvPr id="135" name="TextBox 26"/>
            <p:cNvSpPr txBox="1"/>
            <p:nvPr/>
          </p:nvSpPr>
          <p:spPr>
            <a:xfrm>
              <a:off x="8675611" y="2755712"/>
              <a:ext cx="155604" cy="444224"/>
            </a:xfrm>
            <a:prstGeom prst="rect">
              <a:avLst/>
            </a:prstGeom>
            <a:noFill/>
          </p:spPr>
          <p:txBody>
            <a:bodyPr wrap="none" rtlCol="0">
              <a:spAutoFit/>
            </a:bodyPr>
            <a:lstStyle/>
            <a:p>
              <a:pPr algn="ctr">
                <a:lnSpc>
                  <a:spcPct val="80000"/>
                </a:lnSpc>
              </a:pPr>
              <a:r>
                <a:rPr lang="en-US" sz="1400" dirty="0" smtClean="0"/>
                <a:t>1</a:t>
              </a:r>
            </a:p>
            <a:p>
              <a:pPr algn="ctr">
                <a:lnSpc>
                  <a:spcPct val="80000"/>
                </a:lnSpc>
              </a:pPr>
              <a:r>
                <a:rPr lang="en-US" sz="1400" b="1" dirty="0" smtClean="0">
                  <a:solidFill>
                    <a:srgbClr val="39393A"/>
                  </a:solidFill>
                </a:rPr>
                <a:t>0</a:t>
              </a:r>
            </a:p>
          </p:txBody>
        </p:sp>
        <p:sp>
          <p:nvSpPr>
            <p:cNvPr id="136" name="TextBox 26"/>
            <p:cNvSpPr txBox="1"/>
            <p:nvPr/>
          </p:nvSpPr>
          <p:spPr>
            <a:xfrm>
              <a:off x="8834057" y="2755712"/>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2</a:t>
              </a:r>
            </a:p>
            <a:p>
              <a:pPr algn="ctr">
                <a:lnSpc>
                  <a:spcPct val="80000"/>
                </a:lnSpc>
              </a:pPr>
              <a:r>
                <a:rPr lang="en-US" sz="1400" b="1" dirty="0" smtClean="0">
                  <a:solidFill>
                    <a:srgbClr val="0070C0"/>
                  </a:solidFill>
                </a:rPr>
                <a:t>+</a:t>
              </a:r>
              <a:endParaRPr lang="en-US" sz="1400" b="1" dirty="0">
                <a:solidFill>
                  <a:srgbClr val="0070C0"/>
                </a:solidFill>
              </a:endParaRPr>
            </a:p>
          </p:txBody>
        </p:sp>
        <p:sp>
          <p:nvSpPr>
            <p:cNvPr id="137" name="TextBox 26"/>
            <p:cNvSpPr txBox="1"/>
            <p:nvPr/>
          </p:nvSpPr>
          <p:spPr>
            <a:xfrm>
              <a:off x="8914524" y="2755712"/>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3</a:t>
              </a:r>
            </a:p>
            <a:p>
              <a:pPr algn="ctr">
                <a:lnSpc>
                  <a:spcPct val="80000"/>
                </a:lnSpc>
              </a:pPr>
              <a:r>
                <a:rPr lang="en-US" sz="1400" b="1" dirty="0" smtClean="0">
                  <a:solidFill>
                    <a:srgbClr val="C00000"/>
                  </a:solidFill>
                </a:rPr>
                <a:t>–</a:t>
              </a:r>
              <a:endParaRPr lang="en-US" sz="1400" b="1" dirty="0">
                <a:solidFill>
                  <a:srgbClr val="C00000"/>
                </a:solidFill>
              </a:endParaRPr>
            </a:p>
          </p:txBody>
        </p:sp>
        <p:sp>
          <p:nvSpPr>
            <p:cNvPr id="138" name="TextBox 26"/>
            <p:cNvSpPr txBox="1"/>
            <p:nvPr/>
          </p:nvSpPr>
          <p:spPr>
            <a:xfrm>
              <a:off x="9068521" y="2755712"/>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4</a:t>
              </a:r>
            </a:p>
            <a:p>
              <a:pPr algn="ctr">
                <a:lnSpc>
                  <a:spcPct val="80000"/>
                </a:lnSpc>
              </a:pPr>
              <a:r>
                <a:rPr lang="en-US" sz="1400" b="1" dirty="0" smtClean="0"/>
                <a:t>0</a:t>
              </a:r>
              <a:endParaRPr lang="en-US" sz="1400" b="1" dirty="0"/>
            </a:p>
          </p:txBody>
        </p:sp>
      </p:grpSp>
      <p:sp>
        <p:nvSpPr>
          <p:cNvPr id="174" name="正方形/長方形 173"/>
          <p:cNvSpPr/>
          <p:nvPr/>
        </p:nvSpPr>
        <p:spPr>
          <a:xfrm>
            <a:off x="8328248" y="3594184"/>
            <a:ext cx="1325619" cy="1289670"/>
          </a:xfrm>
          <a:prstGeom prst="rect">
            <a:avLst/>
          </a:prstGeom>
          <a:solidFill>
            <a:schemeClr val="accent2">
              <a:lumMod val="20000"/>
              <a:lumOff val="80000"/>
            </a:schemeClr>
          </a:solidFill>
          <a:ln w="19050" cmpd="sng">
            <a:solidFill>
              <a:srgbClr val="FF855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41" name="図形グループ 140"/>
          <p:cNvGrpSpPr/>
          <p:nvPr/>
        </p:nvGrpSpPr>
        <p:grpSpPr>
          <a:xfrm>
            <a:off x="8615583" y="4091728"/>
            <a:ext cx="728599" cy="444224"/>
            <a:chOff x="8615583" y="2755712"/>
            <a:chExt cx="728599" cy="444224"/>
          </a:xfrm>
        </p:grpSpPr>
        <p:pic>
          <p:nvPicPr>
            <p:cNvPr id="142" name="Picture 24"/>
            <p:cNvPicPr>
              <a:picLocks noChangeAspect="1"/>
            </p:cNvPicPr>
            <p:nvPr/>
          </p:nvPicPr>
          <p:blipFill>
            <a:blip r:embed="rId3"/>
            <a:stretch>
              <a:fillRect/>
            </a:stretch>
          </p:blipFill>
          <p:spPr>
            <a:xfrm>
              <a:off x="8665015" y="2802263"/>
              <a:ext cx="612945" cy="329099"/>
            </a:xfrm>
            <a:prstGeom prst="rect">
              <a:avLst/>
            </a:prstGeom>
            <a:ln w="28575">
              <a:solidFill>
                <a:srgbClr val="008000"/>
              </a:solidFill>
            </a:ln>
          </p:spPr>
        </p:pic>
        <p:sp>
          <p:nvSpPr>
            <p:cNvPr id="143" name="TextBox 26"/>
            <p:cNvSpPr txBox="1"/>
            <p:nvPr/>
          </p:nvSpPr>
          <p:spPr>
            <a:xfrm>
              <a:off x="8615583" y="2755712"/>
              <a:ext cx="275661" cy="444224"/>
            </a:xfrm>
            <a:prstGeom prst="rect">
              <a:avLst/>
            </a:prstGeom>
            <a:noFill/>
          </p:spPr>
          <p:txBody>
            <a:bodyPr wrap="none" rtlCol="0">
              <a:spAutoFit/>
            </a:bodyPr>
            <a:lstStyle/>
            <a:p>
              <a:pPr algn="ctr">
                <a:lnSpc>
                  <a:spcPct val="80000"/>
                </a:lnSpc>
              </a:pPr>
              <a:r>
                <a:rPr lang="en-US" sz="1400" dirty="0" smtClean="0"/>
                <a:t>1</a:t>
              </a:r>
            </a:p>
            <a:p>
              <a:pPr algn="ctr">
                <a:lnSpc>
                  <a:spcPct val="80000"/>
                </a:lnSpc>
              </a:pPr>
              <a:r>
                <a:rPr lang="en-US" sz="1400" b="1" dirty="0" smtClean="0">
                  <a:solidFill>
                    <a:srgbClr val="0070C0"/>
                  </a:solidFill>
                </a:rPr>
                <a:t>+</a:t>
              </a:r>
            </a:p>
          </p:txBody>
        </p:sp>
        <p:sp>
          <p:nvSpPr>
            <p:cNvPr id="150" name="TextBox 26"/>
            <p:cNvSpPr txBox="1"/>
            <p:nvPr/>
          </p:nvSpPr>
          <p:spPr>
            <a:xfrm>
              <a:off x="8760526" y="2755712"/>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2</a:t>
              </a:r>
            </a:p>
            <a:p>
              <a:pPr algn="ctr">
                <a:lnSpc>
                  <a:spcPct val="80000"/>
                </a:lnSpc>
              </a:pPr>
              <a:r>
                <a:rPr lang="en-US" sz="1400" b="1" dirty="0" smtClean="0">
                  <a:solidFill>
                    <a:srgbClr val="000000"/>
                  </a:solidFill>
                </a:rPr>
                <a:t>0</a:t>
              </a:r>
              <a:endParaRPr lang="en-US" sz="1400" b="1" dirty="0">
                <a:solidFill>
                  <a:srgbClr val="000000"/>
                </a:solidFill>
              </a:endParaRPr>
            </a:p>
          </p:txBody>
        </p:sp>
        <p:sp>
          <p:nvSpPr>
            <p:cNvPr id="151" name="TextBox 26"/>
            <p:cNvSpPr txBox="1"/>
            <p:nvPr/>
          </p:nvSpPr>
          <p:spPr>
            <a:xfrm>
              <a:off x="8914524" y="2755712"/>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3</a:t>
              </a:r>
            </a:p>
            <a:p>
              <a:pPr algn="ctr">
                <a:lnSpc>
                  <a:spcPct val="80000"/>
                </a:lnSpc>
              </a:pPr>
              <a:r>
                <a:rPr lang="en-US" sz="1400" b="1" dirty="0" smtClean="0">
                  <a:solidFill>
                    <a:srgbClr val="000000"/>
                  </a:solidFill>
                </a:rPr>
                <a:t>0</a:t>
              </a:r>
              <a:endParaRPr lang="en-US" sz="1400" b="1" dirty="0">
                <a:solidFill>
                  <a:srgbClr val="000000"/>
                </a:solidFill>
              </a:endParaRPr>
            </a:p>
          </p:txBody>
        </p:sp>
        <p:sp>
          <p:nvSpPr>
            <p:cNvPr id="152" name="TextBox 26"/>
            <p:cNvSpPr txBox="1"/>
            <p:nvPr/>
          </p:nvSpPr>
          <p:spPr>
            <a:xfrm>
              <a:off x="9068521" y="2755712"/>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4</a:t>
              </a:r>
            </a:p>
            <a:p>
              <a:pPr algn="ctr">
                <a:lnSpc>
                  <a:spcPct val="80000"/>
                </a:lnSpc>
              </a:pPr>
              <a:r>
                <a:rPr lang="en-US" sz="1400" b="1" dirty="0" smtClean="0">
                  <a:solidFill>
                    <a:srgbClr val="0070C0"/>
                  </a:solidFill>
                </a:rPr>
                <a:t>+</a:t>
              </a:r>
              <a:endParaRPr lang="en-US" sz="1400" b="1" dirty="0">
                <a:solidFill>
                  <a:srgbClr val="0070C0"/>
                </a:solidFill>
              </a:endParaRPr>
            </a:p>
          </p:txBody>
        </p:sp>
      </p:grpSp>
      <p:sp>
        <p:nvSpPr>
          <p:cNvPr id="175" name="正方形/長方形 174"/>
          <p:cNvSpPr/>
          <p:nvPr/>
        </p:nvSpPr>
        <p:spPr>
          <a:xfrm>
            <a:off x="9653868" y="3594184"/>
            <a:ext cx="1322108" cy="1289670"/>
          </a:xfrm>
          <a:prstGeom prst="rect">
            <a:avLst/>
          </a:prstGeom>
          <a:solidFill>
            <a:schemeClr val="accent2">
              <a:lumMod val="20000"/>
              <a:lumOff val="80000"/>
            </a:schemeClr>
          </a:solidFill>
          <a:ln w="19050" cmpd="sng">
            <a:solidFill>
              <a:srgbClr val="FF855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53" name="図形グループ 152"/>
          <p:cNvGrpSpPr/>
          <p:nvPr/>
        </p:nvGrpSpPr>
        <p:grpSpPr>
          <a:xfrm>
            <a:off x="9908199" y="4091728"/>
            <a:ext cx="728599" cy="444224"/>
            <a:chOff x="8615583" y="2755712"/>
            <a:chExt cx="728599" cy="444224"/>
          </a:xfrm>
        </p:grpSpPr>
        <p:pic>
          <p:nvPicPr>
            <p:cNvPr id="154" name="Picture 24"/>
            <p:cNvPicPr>
              <a:picLocks noChangeAspect="1"/>
            </p:cNvPicPr>
            <p:nvPr/>
          </p:nvPicPr>
          <p:blipFill>
            <a:blip r:embed="rId3"/>
            <a:stretch>
              <a:fillRect/>
            </a:stretch>
          </p:blipFill>
          <p:spPr>
            <a:xfrm>
              <a:off x="8665015" y="2802263"/>
              <a:ext cx="612945" cy="329099"/>
            </a:xfrm>
            <a:prstGeom prst="rect">
              <a:avLst/>
            </a:prstGeom>
            <a:ln w="28575">
              <a:solidFill>
                <a:srgbClr val="008000"/>
              </a:solidFill>
            </a:ln>
          </p:spPr>
        </p:pic>
        <p:sp>
          <p:nvSpPr>
            <p:cNvPr id="155" name="TextBox 26"/>
            <p:cNvSpPr txBox="1"/>
            <p:nvPr/>
          </p:nvSpPr>
          <p:spPr>
            <a:xfrm>
              <a:off x="8615583" y="2755712"/>
              <a:ext cx="275661" cy="444224"/>
            </a:xfrm>
            <a:prstGeom prst="rect">
              <a:avLst/>
            </a:prstGeom>
            <a:noFill/>
          </p:spPr>
          <p:txBody>
            <a:bodyPr wrap="none" rtlCol="0">
              <a:spAutoFit/>
            </a:bodyPr>
            <a:lstStyle/>
            <a:p>
              <a:pPr algn="ctr">
                <a:lnSpc>
                  <a:spcPct val="80000"/>
                </a:lnSpc>
              </a:pPr>
              <a:r>
                <a:rPr lang="en-US" sz="1400" dirty="0" smtClean="0"/>
                <a:t>1</a:t>
              </a:r>
            </a:p>
            <a:p>
              <a:pPr algn="ctr">
                <a:lnSpc>
                  <a:spcPct val="80000"/>
                </a:lnSpc>
              </a:pPr>
              <a:r>
                <a:rPr lang="en-US" sz="1400" b="1" dirty="0" smtClean="0">
                  <a:solidFill>
                    <a:srgbClr val="0070C0"/>
                  </a:solidFill>
                </a:rPr>
                <a:t>+</a:t>
              </a:r>
            </a:p>
          </p:txBody>
        </p:sp>
        <p:sp>
          <p:nvSpPr>
            <p:cNvPr id="156" name="TextBox 26"/>
            <p:cNvSpPr txBox="1"/>
            <p:nvPr/>
          </p:nvSpPr>
          <p:spPr>
            <a:xfrm>
              <a:off x="8760526" y="2755712"/>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2</a:t>
              </a:r>
            </a:p>
            <a:p>
              <a:pPr algn="ctr">
                <a:lnSpc>
                  <a:spcPct val="80000"/>
                </a:lnSpc>
              </a:pPr>
              <a:r>
                <a:rPr lang="en-US" sz="1400" b="1" dirty="0" smtClean="0">
                  <a:solidFill>
                    <a:srgbClr val="000000"/>
                  </a:solidFill>
                </a:rPr>
                <a:t>0</a:t>
              </a:r>
              <a:endParaRPr lang="en-US" sz="1400" b="1" dirty="0">
                <a:solidFill>
                  <a:srgbClr val="000000"/>
                </a:solidFill>
              </a:endParaRPr>
            </a:p>
          </p:txBody>
        </p:sp>
        <p:sp>
          <p:nvSpPr>
            <p:cNvPr id="170" name="TextBox 26"/>
            <p:cNvSpPr txBox="1"/>
            <p:nvPr/>
          </p:nvSpPr>
          <p:spPr>
            <a:xfrm>
              <a:off x="8914524" y="2755712"/>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3</a:t>
              </a:r>
            </a:p>
            <a:p>
              <a:pPr algn="ctr">
                <a:lnSpc>
                  <a:spcPct val="80000"/>
                </a:lnSpc>
              </a:pPr>
              <a:r>
                <a:rPr lang="en-US" sz="1400" b="1" dirty="0" smtClean="0">
                  <a:solidFill>
                    <a:srgbClr val="C00000"/>
                  </a:solidFill>
                </a:rPr>
                <a:t>–</a:t>
              </a:r>
              <a:endParaRPr lang="en-US" sz="1400" b="1" dirty="0">
                <a:solidFill>
                  <a:srgbClr val="C00000"/>
                </a:solidFill>
              </a:endParaRPr>
            </a:p>
          </p:txBody>
        </p:sp>
        <p:sp>
          <p:nvSpPr>
            <p:cNvPr id="171" name="TextBox 26"/>
            <p:cNvSpPr txBox="1"/>
            <p:nvPr/>
          </p:nvSpPr>
          <p:spPr>
            <a:xfrm>
              <a:off x="9068521" y="2755712"/>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4</a:t>
              </a:r>
            </a:p>
            <a:p>
              <a:pPr algn="ctr">
                <a:lnSpc>
                  <a:spcPct val="80000"/>
                </a:lnSpc>
              </a:pPr>
              <a:r>
                <a:rPr lang="en-US" sz="1400" b="1" dirty="0" smtClean="0"/>
                <a:t>0</a:t>
              </a:r>
              <a:endParaRPr lang="en-US" sz="1400" b="1" dirty="0"/>
            </a:p>
          </p:txBody>
        </p:sp>
      </p:grpSp>
      <p:grpSp>
        <p:nvGrpSpPr>
          <p:cNvPr id="82" name="図形グループ 81"/>
          <p:cNvGrpSpPr/>
          <p:nvPr/>
        </p:nvGrpSpPr>
        <p:grpSpPr>
          <a:xfrm>
            <a:off x="7976293" y="3416824"/>
            <a:ext cx="668727" cy="444224"/>
            <a:chOff x="8118142" y="2323356"/>
            <a:chExt cx="668727" cy="444224"/>
          </a:xfrm>
        </p:grpSpPr>
        <p:pic>
          <p:nvPicPr>
            <p:cNvPr id="77" name="Picture 24"/>
            <p:cNvPicPr>
              <a:picLocks noChangeAspect="1"/>
            </p:cNvPicPr>
            <p:nvPr/>
          </p:nvPicPr>
          <p:blipFill>
            <a:blip r:embed="rId3"/>
            <a:stretch>
              <a:fillRect/>
            </a:stretch>
          </p:blipFill>
          <p:spPr>
            <a:xfrm>
              <a:off x="8173924" y="2369907"/>
              <a:ext cx="612945" cy="329099"/>
            </a:xfrm>
            <a:prstGeom prst="rect">
              <a:avLst/>
            </a:prstGeom>
            <a:ln w="28575">
              <a:solidFill>
                <a:schemeClr val="tx1"/>
              </a:solidFill>
            </a:ln>
          </p:spPr>
        </p:pic>
        <p:sp>
          <p:nvSpPr>
            <p:cNvPr id="78" name="TextBox 26"/>
            <p:cNvSpPr txBox="1"/>
            <p:nvPr/>
          </p:nvSpPr>
          <p:spPr>
            <a:xfrm>
              <a:off x="8118142" y="2323356"/>
              <a:ext cx="275661" cy="444224"/>
            </a:xfrm>
            <a:prstGeom prst="rect">
              <a:avLst/>
            </a:prstGeom>
            <a:noFill/>
          </p:spPr>
          <p:txBody>
            <a:bodyPr wrap="none" rtlCol="0">
              <a:spAutoFit/>
            </a:bodyPr>
            <a:lstStyle/>
            <a:p>
              <a:pPr algn="ctr">
                <a:lnSpc>
                  <a:spcPct val="80000"/>
                </a:lnSpc>
              </a:pPr>
              <a:r>
                <a:rPr lang="en-US" sz="1400" dirty="0" smtClean="0"/>
                <a:t>1</a:t>
              </a:r>
            </a:p>
            <a:p>
              <a:pPr algn="ctr">
                <a:lnSpc>
                  <a:spcPct val="80000"/>
                </a:lnSpc>
              </a:pPr>
              <a:r>
                <a:rPr lang="en-US" sz="1400" b="1" dirty="0" smtClean="0">
                  <a:solidFill>
                    <a:srgbClr val="0070C0"/>
                  </a:solidFill>
                </a:rPr>
                <a:t>+</a:t>
              </a:r>
            </a:p>
          </p:txBody>
        </p:sp>
        <p:sp>
          <p:nvSpPr>
            <p:cNvPr id="79" name="TextBox 26"/>
            <p:cNvSpPr txBox="1"/>
            <p:nvPr/>
          </p:nvSpPr>
          <p:spPr>
            <a:xfrm>
              <a:off x="8342966" y="2323356"/>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2</a:t>
              </a:r>
            </a:p>
            <a:p>
              <a:pPr algn="ctr">
                <a:lnSpc>
                  <a:spcPct val="80000"/>
                </a:lnSpc>
              </a:pPr>
              <a:r>
                <a:rPr lang="en-US" sz="1400" b="1" dirty="0" smtClean="0">
                  <a:solidFill>
                    <a:srgbClr val="0070C0"/>
                  </a:solidFill>
                </a:rPr>
                <a:t>+</a:t>
              </a:r>
              <a:endParaRPr lang="en-US" sz="1400" b="1" dirty="0">
                <a:solidFill>
                  <a:srgbClr val="0070C0"/>
                </a:solidFill>
              </a:endParaRPr>
            </a:p>
          </p:txBody>
        </p:sp>
        <p:sp>
          <p:nvSpPr>
            <p:cNvPr id="80" name="TextBox 26"/>
            <p:cNvSpPr txBox="1"/>
            <p:nvPr/>
          </p:nvSpPr>
          <p:spPr>
            <a:xfrm>
              <a:off x="8494259" y="2323356"/>
              <a:ext cx="134008" cy="444224"/>
            </a:xfrm>
            <a:prstGeom prst="rect">
              <a:avLst/>
            </a:prstGeom>
            <a:noFill/>
          </p:spPr>
          <p:txBody>
            <a:bodyPr wrap="none" rtlCol="0">
              <a:spAutoFit/>
            </a:bodyPr>
            <a:lstStyle/>
            <a:p>
              <a:pPr algn="ctr">
                <a:lnSpc>
                  <a:spcPct val="80000"/>
                </a:lnSpc>
              </a:pPr>
              <a:r>
                <a:rPr lang="en-US" sz="1400" dirty="0" smtClean="0">
                  <a:solidFill>
                    <a:srgbClr val="39393A"/>
                  </a:solidFill>
                </a:rPr>
                <a:t>3</a:t>
              </a:r>
            </a:p>
            <a:p>
              <a:pPr algn="ctr">
                <a:lnSpc>
                  <a:spcPct val="80000"/>
                </a:lnSpc>
              </a:pPr>
              <a:r>
                <a:rPr lang="en-US" sz="1400" b="1" dirty="0" smtClean="0">
                  <a:solidFill>
                    <a:srgbClr val="0070C0"/>
                  </a:solidFill>
                </a:rPr>
                <a:t>+</a:t>
              </a:r>
              <a:endParaRPr lang="en-US" sz="1400" b="1" dirty="0">
                <a:solidFill>
                  <a:srgbClr val="0070C0"/>
                </a:solidFill>
              </a:endParaRPr>
            </a:p>
          </p:txBody>
        </p:sp>
        <p:sp>
          <p:nvSpPr>
            <p:cNvPr id="81" name="TextBox 26"/>
            <p:cNvSpPr txBox="1"/>
            <p:nvPr/>
          </p:nvSpPr>
          <p:spPr>
            <a:xfrm>
              <a:off x="8650961" y="2323356"/>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4</a:t>
              </a:r>
            </a:p>
            <a:p>
              <a:pPr algn="ctr">
                <a:lnSpc>
                  <a:spcPct val="80000"/>
                </a:lnSpc>
              </a:pPr>
              <a:r>
                <a:rPr lang="en-US" sz="1400" b="1" dirty="0" smtClean="0">
                  <a:solidFill>
                    <a:srgbClr val="0070C0"/>
                  </a:solidFill>
                </a:rPr>
                <a:t>+</a:t>
              </a:r>
              <a:endParaRPr lang="en-US" sz="1400" b="1" dirty="0">
                <a:solidFill>
                  <a:srgbClr val="0070C0"/>
                </a:solidFill>
              </a:endParaRPr>
            </a:p>
          </p:txBody>
        </p:sp>
      </p:grpSp>
      <p:grpSp>
        <p:nvGrpSpPr>
          <p:cNvPr id="83" name="図形グループ 82"/>
          <p:cNvGrpSpPr/>
          <p:nvPr/>
        </p:nvGrpSpPr>
        <p:grpSpPr>
          <a:xfrm>
            <a:off x="7984434" y="4712968"/>
            <a:ext cx="668727" cy="444224"/>
            <a:chOff x="8118142" y="2323356"/>
            <a:chExt cx="668727" cy="444224"/>
          </a:xfrm>
        </p:grpSpPr>
        <p:pic>
          <p:nvPicPr>
            <p:cNvPr id="84" name="Picture 24"/>
            <p:cNvPicPr>
              <a:picLocks noChangeAspect="1"/>
            </p:cNvPicPr>
            <p:nvPr/>
          </p:nvPicPr>
          <p:blipFill>
            <a:blip r:embed="rId3"/>
            <a:stretch>
              <a:fillRect/>
            </a:stretch>
          </p:blipFill>
          <p:spPr>
            <a:xfrm>
              <a:off x="8173924" y="2369907"/>
              <a:ext cx="612945" cy="329099"/>
            </a:xfrm>
            <a:prstGeom prst="rect">
              <a:avLst/>
            </a:prstGeom>
            <a:ln w="28575">
              <a:solidFill>
                <a:schemeClr val="tx1"/>
              </a:solidFill>
            </a:ln>
          </p:spPr>
        </p:pic>
        <p:sp>
          <p:nvSpPr>
            <p:cNvPr id="85" name="TextBox 26"/>
            <p:cNvSpPr txBox="1"/>
            <p:nvPr/>
          </p:nvSpPr>
          <p:spPr>
            <a:xfrm>
              <a:off x="8118142" y="2323356"/>
              <a:ext cx="275661" cy="444224"/>
            </a:xfrm>
            <a:prstGeom prst="rect">
              <a:avLst/>
            </a:prstGeom>
            <a:noFill/>
          </p:spPr>
          <p:txBody>
            <a:bodyPr wrap="none" rtlCol="0">
              <a:spAutoFit/>
            </a:bodyPr>
            <a:lstStyle/>
            <a:p>
              <a:pPr algn="ctr">
                <a:lnSpc>
                  <a:spcPct val="80000"/>
                </a:lnSpc>
              </a:pPr>
              <a:r>
                <a:rPr lang="en-US" sz="1400" dirty="0" smtClean="0"/>
                <a:t>1</a:t>
              </a:r>
            </a:p>
            <a:p>
              <a:pPr algn="ctr">
                <a:lnSpc>
                  <a:spcPct val="80000"/>
                </a:lnSpc>
              </a:pPr>
              <a:r>
                <a:rPr lang="en-US" sz="1400" b="1" dirty="0" smtClean="0">
                  <a:solidFill>
                    <a:srgbClr val="0070C0"/>
                  </a:solidFill>
                </a:rPr>
                <a:t>+</a:t>
              </a:r>
            </a:p>
          </p:txBody>
        </p:sp>
        <p:sp>
          <p:nvSpPr>
            <p:cNvPr id="86" name="TextBox 26"/>
            <p:cNvSpPr txBox="1"/>
            <p:nvPr/>
          </p:nvSpPr>
          <p:spPr>
            <a:xfrm>
              <a:off x="8269435" y="2323356"/>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2</a:t>
              </a:r>
            </a:p>
            <a:p>
              <a:pPr algn="ctr">
                <a:lnSpc>
                  <a:spcPct val="80000"/>
                </a:lnSpc>
              </a:pPr>
              <a:r>
                <a:rPr lang="en-US" sz="1400" b="1" dirty="0" smtClean="0">
                  <a:solidFill>
                    <a:srgbClr val="C00000"/>
                  </a:solidFill>
                </a:rPr>
                <a:t>–</a:t>
              </a:r>
              <a:endParaRPr lang="en-US" sz="1400" b="1" dirty="0">
                <a:solidFill>
                  <a:srgbClr val="C00000"/>
                </a:solidFill>
              </a:endParaRPr>
            </a:p>
          </p:txBody>
        </p:sp>
        <p:sp>
          <p:nvSpPr>
            <p:cNvPr id="87" name="TextBox 26"/>
            <p:cNvSpPr txBox="1"/>
            <p:nvPr/>
          </p:nvSpPr>
          <p:spPr>
            <a:xfrm>
              <a:off x="8494259" y="2323356"/>
              <a:ext cx="134008" cy="444224"/>
            </a:xfrm>
            <a:prstGeom prst="rect">
              <a:avLst/>
            </a:prstGeom>
            <a:noFill/>
          </p:spPr>
          <p:txBody>
            <a:bodyPr wrap="none" rtlCol="0">
              <a:spAutoFit/>
            </a:bodyPr>
            <a:lstStyle/>
            <a:p>
              <a:pPr algn="ctr">
                <a:lnSpc>
                  <a:spcPct val="80000"/>
                </a:lnSpc>
              </a:pPr>
              <a:r>
                <a:rPr lang="en-US" sz="1400" dirty="0" smtClean="0">
                  <a:solidFill>
                    <a:srgbClr val="39393A"/>
                  </a:solidFill>
                </a:rPr>
                <a:t>3</a:t>
              </a:r>
            </a:p>
            <a:p>
              <a:pPr algn="ctr">
                <a:lnSpc>
                  <a:spcPct val="80000"/>
                </a:lnSpc>
              </a:pPr>
              <a:r>
                <a:rPr lang="en-US" sz="1400" b="1" dirty="0" smtClean="0">
                  <a:solidFill>
                    <a:srgbClr val="0070C0"/>
                  </a:solidFill>
                </a:rPr>
                <a:t>+</a:t>
              </a:r>
              <a:endParaRPr lang="en-US" sz="1400" b="1" dirty="0">
                <a:solidFill>
                  <a:srgbClr val="0070C0"/>
                </a:solidFill>
              </a:endParaRPr>
            </a:p>
          </p:txBody>
        </p:sp>
        <p:sp>
          <p:nvSpPr>
            <p:cNvPr id="88" name="TextBox 26"/>
            <p:cNvSpPr txBox="1"/>
            <p:nvPr/>
          </p:nvSpPr>
          <p:spPr>
            <a:xfrm>
              <a:off x="8650961" y="2323356"/>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4</a:t>
              </a:r>
            </a:p>
            <a:p>
              <a:pPr algn="ctr">
                <a:lnSpc>
                  <a:spcPct val="80000"/>
                </a:lnSpc>
              </a:pPr>
              <a:r>
                <a:rPr lang="en-US" sz="1400" b="1" dirty="0" smtClean="0">
                  <a:solidFill>
                    <a:srgbClr val="0070C0"/>
                  </a:solidFill>
                </a:rPr>
                <a:t>+</a:t>
              </a:r>
              <a:endParaRPr lang="en-US" sz="1400" b="1" dirty="0">
                <a:solidFill>
                  <a:srgbClr val="0070C0"/>
                </a:solidFill>
              </a:endParaRPr>
            </a:p>
          </p:txBody>
        </p:sp>
      </p:grpSp>
      <p:grpSp>
        <p:nvGrpSpPr>
          <p:cNvPr id="89" name="図形グループ 88"/>
          <p:cNvGrpSpPr/>
          <p:nvPr/>
        </p:nvGrpSpPr>
        <p:grpSpPr>
          <a:xfrm>
            <a:off x="9243697" y="4725144"/>
            <a:ext cx="668727" cy="444224"/>
            <a:chOff x="8118142" y="2323356"/>
            <a:chExt cx="668727" cy="444224"/>
          </a:xfrm>
        </p:grpSpPr>
        <p:pic>
          <p:nvPicPr>
            <p:cNvPr id="90" name="Picture 24"/>
            <p:cNvPicPr>
              <a:picLocks noChangeAspect="1"/>
            </p:cNvPicPr>
            <p:nvPr/>
          </p:nvPicPr>
          <p:blipFill>
            <a:blip r:embed="rId3"/>
            <a:stretch>
              <a:fillRect/>
            </a:stretch>
          </p:blipFill>
          <p:spPr>
            <a:xfrm>
              <a:off x="8173924" y="2369907"/>
              <a:ext cx="612945" cy="329099"/>
            </a:xfrm>
            <a:prstGeom prst="rect">
              <a:avLst/>
            </a:prstGeom>
            <a:ln w="28575">
              <a:solidFill>
                <a:schemeClr val="tx1"/>
              </a:solidFill>
            </a:ln>
          </p:spPr>
        </p:pic>
        <p:sp>
          <p:nvSpPr>
            <p:cNvPr id="91" name="TextBox 26"/>
            <p:cNvSpPr txBox="1"/>
            <p:nvPr/>
          </p:nvSpPr>
          <p:spPr>
            <a:xfrm>
              <a:off x="8118142" y="2323356"/>
              <a:ext cx="275661" cy="444224"/>
            </a:xfrm>
            <a:prstGeom prst="rect">
              <a:avLst/>
            </a:prstGeom>
            <a:noFill/>
          </p:spPr>
          <p:txBody>
            <a:bodyPr wrap="none" rtlCol="0">
              <a:spAutoFit/>
            </a:bodyPr>
            <a:lstStyle/>
            <a:p>
              <a:pPr algn="ctr">
                <a:lnSpc>
                  <a:spcPct val="80000"/>
                </a:lnSpc>
              </a:pPr>
              <a:r>
                <a:rPr lang="en-US" sz="1400" dirty="0" smtClean="0"/>
                <a:t>1</a:t>
              </a:r>
            </a:p>
            <a:p>
              <a:pPr algn="ctr">
                <a:lnSpc>
                  <a:spcPct val="80000"/>
                </a:lnSpc>
              </a:pPr>
              <a:r>
                <a:rPr lang="en-US" sz="1400" b="1" dirty="0" smtClean="0">
                  <a:solidFill>
                    <a:srgbClr val="0070C0"/>
                  </a:solidFill>
                </a:rPr>
                <a:t>+</a:t>
              </a:r>
            </a:p>
          </p:txBody>
        </p:sp>
        <p:sp>
          <p:nvSpPr>
            <p:cNvPr id="92" name="TextBox 26"/>
            <p:cNvSpPr txBox="1"/>
            <p:nvPr/>
          </p:nvSpPr>
          <p:spPr>
            <a:xfrm>
              <a:off x="8269435" y="2323356"/>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2</a:t>
              </a:r>
            </a:p>
            <a:p>
              <a:pPr algn="ctr">
                <a:lnSpc>
                  <a:spcPct val="80000"/>
                </a:lnSpc>
              </a:pPr>
              <a:r>
                <a:rPr lang="en-US" sz="1400" b="1" dirty="0" smtClean="0">
                  <a:solidFill>
                    <a:srgbClr val="C00000"/>
                  </a:solidFill>
                </a:rPr>
                <a:t>–</a:t>
              </a:r>
              <a:endParaRPr lang="en-US" sz="1400" b="1" dirty="0">
                <a:solidFill>
                  <a:srgbClr val="C00000"/>
                </a:solidFill>
              </a:endParaRPr>
            </a:p>
          </p:txBody>
        </p:sp>
        <p:sp>
          <p:nvSpPr>
            <p:cNvPr id="93" name="TextBox 26"/>
            <p:cNvSpPr txBox="1"/>
            <p:nvPr/>
          </p:nvSpPr>
          <p:spPr>
            <a:xfrm>
              <a:off x="8423433" y="2323356"/>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3</a:t>
              </a:r>
            </a:p>
            <a:p>
              <a:pPr algn="ctr">
                <a:lnSpc>
                  <a:spcPct val="80000"/>
                </a:lnSpc>
              </a:pPr>
              <a:r>
                <a:rPr lang="en-US" sz="1400" b="1" dirty="0" smtClean="0">
                  <a:solidFill>
                    <a:srgbClr val="C00000"/>
                  </a:solidFill>
                </a:rPr>
                <a:t>–</a:t>
              </a:r>
              <a:endParaRPr lang="en-US" sz="1400" b="1" dirty="0">
                <a:solidFill>
                  <a:srgbClr val="C00000"/>
                </a:solidFill>
              </a:endParaRPr>
            </a:p>
          </p:txBody>
        </p:sp>
        <p:sp>
          <p:nvSpPr>
            <p:cNvPr id="94" name="TextBox 26"/>
            <p:cNvSpPr txBox="1"/>
            <p:nvPr/>
          </p:nvSpPr>
          <p:spPr>
            <a:xfrm>
              <a:off x="8650961" y="2323356"/>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4</a:t>
              </a:r>
            </a:p>
            <a:p>
              <a:pPr algn="ctr">
                <a:lnSpc>
                  <a:spcPct val="80000"/>
                </a:lnSpc>
              </a:pPr>
              <a:r>
                <a:rPr lang="en-US" sz="1400" b="1" dirty="0" smtClean="0">
                  <a:solidFill>
                    <a:srgbClr val="0070C0"/>
                  </a:solidFill>
                </a:rPr>
                <a:t>+</a:t>
              </a:r>
              <a:endParaRPr lang="en-US" sz="1400" b="1" dirty="0">
                <a:solidFill>
                  <a:srgbClr val="0070C0"/>
                </a:solidFill>
              </a:endParaRPr>
            </a:p>
          </p:txBody>
        </p:sp>
      </p:grpSp>
      <p:grpSp>
        <p:nvGrpSpPr>
          <p:cNvPr id="95" name="図形グループ 94"/>
          <p:cNvGrpSpPr/>
          <p:nvPr/>
        </p:nvGrpSpPr>
        <p:grpSpPr>
          <a:xfrm>
            <a:off x="10611849" y="4725144"/>
            <a:ext cx="734949" cy="444224"/>
            <a:chOff x="8118142" y="2323356"/>
            <a:chExt cx="734949" cy="444224"/>
          </a:xfrm>
        </p:grpSpPr>
        <p:pic>
          <p:nvPicPr>
            <p:cNvPr id="96" name="Picture 24"/>
            <p:cNvPicPr>
              <a:picLocks noChangeAspect="1"/>
            </p:cNvPicPr>
            <p:nvPr/>
          </p:nvPicPr>
          <p:blipFill>
            <a:blip r:embed="rId3"/>
            <a:stretch>
              <a:fillRect/>
            </a:stretch>
          </p:blipFill>
          <p:spPr>
            <a:xfrm>
              <a:off x="8173924" y="2369907"/>
              <a:ext cx="612945" cy="329099"/>
            </a:xfrm>
            <a:prstGeom prst="rect">
              <a:avLst/>
            </a:prstGeom>
            <a:ln w="28575">
              <a:solidFill>
                <a:schemeClr val="tx1"/>
              </a:solidFill>
            </a:ln>
          </p:spPr>
        </p:pic>
        <p:sp>
          <p:nvSpPr>
            <p:cNvPr id="97" name="TextBox 26"/>
            <p:cNvSpPr txBox="1"/>
            <p:nvPr/>
          </p:nvSpPr>
          <p:spPr>
            <a:xfrm>
              <a:off x="8118142" y="2323356"/>
              <a:ext cx="275661" cy="444224"/>
            </a:xfrm>
            <a:prstGeom prst="rect">
              <a:avLst/>
            </a:prstGeom>
            <a:noFill/>
          </p:spPr>
          <p:txBody>
            <a:bodyPr wrap="none" rtlCol="0">
              <a:spAutoFit/>
            </a:bodyPr>
            <a:lstStyle/>
            <a:p>
              <a:pPr algn="ctr">
                <a:lnSpc>
                  <a:spcPct val="80000"/>
                </a:lnSpc>
              </a:pPr>
              <a:r>
                <a:rPr lang="en-US" sz="1400" dirty="0" smtClean="0"/>
                <a:t>1</a:t>
              </a:r>
            </a:p>
            <a:p>
              <a:pPr algn="ctr">
                <a:lnSpc>
                  <a:spcPct val="80000"/>
                </a:lnSpc>
              </a:pPr>
              <a:r>
                <a:rPr lang="en-US" sz="1400" b="1" dirty="0" smtClean="0">
                  <a:solidFill>
                    <a:srgbClr val="0070C0"/>
                  </a:solidFill>
                </a:rPr>
                <a:t>+</a:t>
              </a:r>
            </a:p>
          </p:txBody>
        </p:sp>
        <p:sp>
          <p:nvSpPr>
            <p:cNvPr id="98" name="TextBox 26"/>
            <p:cNvSpPr txBox="1"/>
            <p:nvPr/>
          </p:nvSpPr>
          <p:spPr>
            <a:xfrm>
              <a:off x="8269435" y="2323356"/>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2</a:t>
              </a:r>
            </a:p>
            <a:p>
              <a:pPr algn="ctr">
                <a:lnSpc>
                  <a:spcPct val="80000"/>
                </a:lnSpc>
              </a:pPr>
              <a:r>
                <a:rPr lang="en-US" sz="1400" b="1" dirty="0" smtClean="0">
                  <a:solidFill>
                    <a:srgbClr val="C00000"/>
                  </a:solidFill>
                </a:rPr>
                <a:t>–</a:t>
              </a:r>
              <a:endParaRPr lang="en-US" sz="1400" b="1" dirty="0">
                <a:solidFill>
                  <a:srgbClr val="C00000"/>
                </a:solidFill>
              </a:endParaRPr>
            </a:p>
          </p:txBody>
        </p:sp>
        <p:sp>
          <p:nvSpPr>
            <p:cNvPr id="99" name="TextBox 26"/>
            <p:cNvSpPr txBox="1"/>
            <p:nvPr/>
          </p:nvSpPr>
          <p:spPr>
            <a:xfrm>
              <a:off x="8423433" y="2323356"/>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3</a:t>
              </a:r>
            </a:p>
            <a:p>
              <a:pPr algn="ctr">
                <a:lnSpc>
                  <a:spcPct val="80000"/>
                </a:lnSpc>
              </a:pPr>
              <a:r>
                <a:rPr lang="en-US" sz="1400" b="1" dirty="0" smtClean="0">
                  <a:solidFill>
                    <a:srgbClr val="C00000"/>
                  </a:solidFill>
                </a:rPr>
                <a:t>–</a:t>
              </a:r>
              <a:endParaRPr lang="en-US" sz="1400" b="1" dirty="0">
                <a:solidFill>
                  <a:srgbClr val="C00000"/>
                </a:solidFill>
              </a:endParaRPr>
            </a:p>
          </p:txBody>
        </p:sp>
        <p:sp>
          <p:nvSpPr>
            <p:cNvPr id="100" name="TextBox 26"/>
            <p:cNvSpPr txBox="1"/>
            <p:nvPr/>
          </p:nvSpPr>
          <p:spPr>
            <a:xfrm>
              <a:off x="8577430" y="2323356"/>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4</a:t>
              </a:r>
            </a:p>
            <a:p>
              <a:pPr algn="ctr">
                <a:lnSpc>
                  <a:spcPct val="80000"/>
                </a:lnSpc>
              </a:pPr>
              <a:r>
                <a:rPr lang="en-US" sz="1400" b="1" dirty="0" smtClean="0">
                  <a:solidFill>
                    <a:srgbClr val="C00000"/>
                  </a:solidFill>
                </a:rPr>
                <a:t>–</a:t>
              </a:r>
              <a:endParaRPr lang="en-US" sz="1400" b="1" dirty="0">
                <a:solidFill>
                  <a:srgbClr val="C00000"/>
                </a:solidFill>
              </a:endParaRPr>
            </a:p>
          </p:txBody>
        </p:sp>
      </p:grpSp>
      <p:grpSp>
        <p:nvGrpSpPr>
          <p:cNvPr id="101" name="図形グループ 100"/>
          <p:cNvGrpSpPr/>
          <p:nvPr/>
        </p:nvGrpSpPr>
        <p:grpSpPr>
          <a:xfrm>
            <a:off x="10611849" y="3416824"/>
            <a:ext cx="734949" cy="444224"/>
            <a:chOff x="8118142" y="2323356"/>
            <a:chExt cx="734949" cy="444224"/>
          </a:xfrm>
        </p:grpSpPr>
        <p:pic>
          <p:nvPicPr>
            <p:cNvPr id="102" name="Picture 24"/>
            <p:cNvPicPr>
              <a:picLocks noChangeAspect="1"/>
            </p:cNvPicPr>
            <p:nvPr/>
          </p:nvPicPr>
          <p:blipFill>
            <a:blip r:embed="rId3"/>
            <a:stretch>
              <a:fillRect/>
            </a:stretch>
          </p:blipFill>
          <p:spPr>
            <a:xfrm>
              <a:off x="8173924" y="2369907"/>
              <a:ext cx="612945" cy="329099"/>
            </a:xfrm>
            <a:prstGeom prst="rect">
              <a:avLst/>
            </a:prstGeom>
            <a:ln w="28575">
              <a:solidFill>
                <a:schemeClr val="tx1"/>
              </a:solidFill>
            </a:ln>
          </p:spPr>
        </p:pic>
        <p:sp>
          <p:nvSpPr>
            <p:cNvPr id="103" name="TextBox 26"/>
            <p:cNvSpPr txBox="1"/>
            <p:nvPr/>
          </p:nvSpPr>
          <p:spPr>
            <a:xfrm>
              <a:off x="8118142" y="2323356"/>
              <a:ext cx="275661" cy="444224"/>
            </a:xfrm>
            <a:prstGeom prst="rect">
              <a:avLst/>
            </a:prstGeom>
            <a:noFill/>
          </p:spPr>
          <p:txBody>
            <a:bodyPr wrap="none" rtlCol="0">
              <a:spAutoFit/>
            </a:bodyPr>
            <a:lstStyle/>
            <a:p>
              <a:pPr algn="ctr">
                <a:lnSpc>
                  <a:spcPct val="80000"/>
                </a:lnSpc>
              </a:pPr>
              <a:r>
                <a:rPr lang="en-US" sz="1400" dirty="0" smtClean="0"/>
                <a:t>1</a:t>
              </a:r>
            </a:p>
            <a:p>
              <a:pPr algn="ctr">
                <a:lnSpc>
                  <a:spcPct val="80000"/>
                </a:lnSpc>
              </a:pPr>
              <a:r>
                <a:rPr lang="en-US" sz="1400" b="1" dirty="0" smtClean="0">
                  <a:solidFill>
                    <a:srgbClr val="0070C0"/>
                  </a:solidFill>
                </a:rPr>
                <a:t>+</a:t>
              </a:r>
            </a:p>
          </p:txBody>
        </p:sp>
        <p:sp>
          <p:nvSpPr>
            <p:cNvPr id="104" name="TextBox 26"/>
            <p:cNvSpPr txBox="1"/>
            <p:nvPr/>
          </p:nvSpPr>
          <p:spPr>
            <a:xfrm>
              <a:off x="8342966" y="2323356"/>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2</a:t>
              </a:r>
            </a:p>
            <a:p>
              <a:pPr algn="ctr">
                <a:lnSpc>
                  <a:spcPct val="80000"/>
                </a:lnSpc>
              </a:pPr>
              <a:r>
                <a:rPr lang="en-US" sz="1400" b="1" dirty="0" smtClean="0">
                  <a:solidFill>
                    <a:srgbClr val="0070C0"/>
                  </a:solidFill>
                </a:rPr>
                <a:t>+</a:t>
              </a:r>
              <a:endParaRPr lang="en-US" sz="1400" b="1" dirty="0">
                <a:solidFill>
                  <a:srgbClr val="0070C0"/>
                </a:solidFill>
              </a:endParaRPr>
            </a:p>
          </p:txBody>
        </p:sp>
        <p:sp>
          <p:nvSpPr>
            <p:cNvPr id="105" name="TextBox 26"/>
            <p:cNvSpPr txBox="1"/>
            <p:nvPr/>
          </p:nvSpPr>
          <p:spPr>
            <a:xfrm>
              <a:off x="8423433" y="2323356"/>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3</a:t>
              </a:r>
            </a:p>
            <a:p>
              <a:pPr algn="ctr">
                <a:lnSpc>
                  <a:spcPct val="80000"/>
                </a:lnSpc>
              </a:pPr>
              <a:r>
                <a:rPr lang="en-US" sz="1400" b="1" dirty="0" smtClean="0">
                  <a:solidFill>
                    <a:srgbClr val="C00000"/>
                  </a:solidFill>
                </a:rPr>
                <a:t>–</a:t>
              </a:r>
              <a:endParaRPr lang="en-US" sz="1400" b="1" dirty="0">
                <a:solidFill>
                  <a:srgbClr val="C00000"/>
                </a:solidFill>
              </a:endParaRPr>
            </a:p>
          </p:txBody>
        </p:sp>
        <p:sp>
          <p:nvSpPr>
            <p:cNvPr id="106" name="TextBox 26"/>
            <p:cNvSpPr txBox="1"/>
            <p:nvPr/>
          </p:nvSpPr>
          <p:spPr>
            <a:xfrm>
              <a:off x="8577430" y="2323356"/>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4</a:t>
              </a:r>
            </a:p>
            <a:p>
              <a:pPr algn="ctr">
                <a:lnSpc>
                  <a:spcPct val="80000"/>
                </a:lnSpc>
              </a:pPr>
              <a:r>
                <a:rPr lang="en-US" sz="1400" b="1" dirty="0" smtClean="0">
                  <a:solidFill>
                    <a:srgbClr val="C00000"/>
                  </a:solidFill>
                </a:rPr>
                <a:t>–</a:t>
              </a:r>
              <a:endParaRPr lang="en-US" sz="1400" b="1" dirty="0">
                <a:solidFill>
                  <a:srgbClr val="C00000"/>
                </a:solidFill>
              </a:endParaRPr>
            </a:p>
          </p:txBody>
        </p:sp>
      </p:grpSp>
      <p:grpSp>
        <p:nvGrpSpPr>
          <p:cNvPr id="107" name="図形グループ 106"/>
          <p:cNvGrpSpPr/>
          <p:nvPr/>
        </p:nvGrpSpPr>
        <p:grpSpPr>
          <a:xfrm>
            <a:off x="9280578" y="3416824"/>
            <a:ext cx="668727" cy="444224"/>
            <a:chOff x="8118142" y="2323356"/>
            <a:chExt cx="668727" cy="444224"/>
          </a:xfrm>
        </p:grpSpPr>
        <p:pic>
          <p:nvPicPr>
            <p:cNvPr id="108" name="Picture 24"/>
            <p:cNvPicPr>
              <a:picLocks noChangeAspect="1"/>
            </p:cNvPicPr>
            <p:nvPr/>
          </p:nvPicPr>
          <p:blipFill>
            <a:blip r:embed="rId3"/>
            <a:stretch>
              <a:fillRect/>
            </a:stretch>
          </p:blipFill>
          <p:spPr>
            <a:xfrm>
              <a:off x="8173924" y="2369907"/>
              <a:ext cx="612945" cy="329099"/>
            </a:xfrm>
            <a:prstGeom prst="rect">
              <a:avLst/>
            </a:prstGeom>
            <a:ln w="28575">
              <a:solidFill>
                <a:schemeClr val="tx1"/>
              </a:solidFill>
            </a:ln>
          </p:spPr>
        </p:pic>
        <p:sp>
          <p:nvSpPr>
            <p:cNvPr id="109" name="TextBox 26"/>
            <p:cNvSpPr txBox="1"/>
            <p:nvPr/>
          </p:nvSpPr>
          <p:spPr>
            <a:xfrm>
              <a:off x="8118142" y="2323356"/>
              <a:ext cx="275661" cy="444224"/>
            </a:xfrm>
            <a:prstGeom prst="rect">
              <a:avLst/>
            </a:prstGeom>
            <a:noFill/>
          </p:spPr>
          <p:txBody>
            <a:bodyPr wrap="none" rtlCol="0">
              <a:spAutoFit/>
            </a:bodyPr>
            <a:lstStyle/>
            <a:p>
              <a:pPr algn="ctr">
                <a:lnSpc>
                  <a:spcPct val="80000"/>
                </a:lnSpc>
              </a:pPr>
              <a:r>
                <a:rPr lang="en-US" sz="1400" dirty="0" smtClean="0"/>
                <a:t>1</a:t>
              </a:r>
            </a:p>
            <a:p>
              <a:pPr algn="ctr">
                <a:lnSpc>
                  <a:spcPct val="80000"/>
                </a:lnSpc>
              </a:pPr>
              <a:r>
                <a:rPr lang="en-US" sz="1400" b="1" dirty="0" smtClean="0">
                  <a:solidFill>
                    <a:srgbClr val="0070C0"/>
                  </a:solidFill>
                </a:rPr>
                <a:t>+</a:t>
              </a:r>
            </a:p>
          </p:txBody>
        </p:sp>
        <p:sp>
          <p:nvSpPr>
            <p:cNvPr id="110" name="TextBox 26"/>
            <p:cNvSpPr txBox="1"/>
            <p:nvPr/>
          </p:nvSpPr>
          <p:spPr>
            <a:xfrm>
              <a:off x="8342966" y="2323356"/>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2</a:t>
              </a:r>
            </a:p>
            <a:p>
              <a:pPr algn="ctr">
                <a:lnSpc>
                  <a:spcPct val="80000"/>
                </a:lnSpc>
              </a:pPr>
              <a:r>
                <a:rPr lang="en-US" sz="1400" b="1" dirty="0" smtClean="0">
                  <a:solidFill>
                    <a:srgbClr val="0070C0"/>
                  </a:solidFill>
                </a:rPr>
                <a:t>+</a:t>
              </a:r>
              <a:endParaRPr lang="en-US" sz="1400" b="1" dirty="0">
                <a:solidFill>
                  <a:srgbClr val="0070C0"/>
                </a:solidFill>
              </a:endParaRPr>
            </a:p>
          </p:txBody>
        </p:sp>
        <p:sp>
          <p:nvSpPr>
            <p:cNvPr id="111" name="TextBox 26"/>
            <p:cNvSpPr txBox="1"/>
            <p:nvPr/>
          </p:nvSpPr>
          <p:spPr>
            <a:xfrm>
              <a:off x="8423433" y="2323356"/>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3</a:t>
              </a:r>
            </a:p>
            <a:p>
              <a:pPr algn="ctr">
                <a:lnSpc>
                  <a:spcPct val="80000"/>
                </a:lnSpc>
              </a:pPr>
              <a:r>
                <a:rPr lang="en-US" sz="1400" b="1" dirty="0" smtClean="0">
                  <a:solidFill>
                    <a:srgbClr val="C00000"/>
                  </a:solidFill>
                </a:rPr>
                <a:t>–</a:t>
              </a:r>
              <a:endParaRPr lang="en-US" sz="1400" b="1" dirty="0">
                <a:solidFill>
                  <a:srgbClr val="C00000"/>
                </a:solidFill>
              </a:endParaRPr>
            </a:p>
          </p:txBody>
        </p:sp>
        <p:sp>
          <p:nvSpPr>
            <p:cNvPr id="112" name="TextBox 26"/>
            <p:cNvSpPr txBox="1"/>
            <p:nvPr/>
          </p:nvSpPr>
          <p:spPr>
            <a:xfrm>
              <a:off x="8650961" y="2323356"/>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4</a:t>
              </a:r>
            </a:p>
            <a:p>
              <a:pPr algn="ctr">
                <a:lnSpc>
                  <a:spcPct val="80000"/>
                </a:lnSpc>
              </a:pPr>
              <a:r>
                <a:rPr lang="en-US" sz="1400" b="1" dirty="0" smtClean="0">
                  <a:solidFill>
                    <a:srgbClr val="0070C0"/>
                  </a:solidFill>
                </a:rPr>
                <a:t>+</a:t>
              </a:r>
              <a:endParaRPr lang="en-US" sz="1400" b="1" dirty="0">
                <a:solidFill>
                  <a:srgbClr val="0070C0"/>
                </a:solidFill>
              </a:endParaRPr>
            </a:p>
          </p:txBody>
        </p:sp>
      </p:grpSp>
      <p:grpSp>
        <p:nvGrpSpPr>
          <p:cNvPr id="113" name="図形グループ 112"/>
          <p:cNvGrpSpPr/>
          <p:nvPr/>
        </p:nvGrpSpPr>
        <p:grpSpPr>
          <a:xfrm>
            <a:off x="9280578" y="2132856"/>
            <a:ext cx="668727" cy="444224"/>
            <a:chOff x="8118142" y="2323356"/>
            <a:chExt cx="668727" cy="444224"/>
          </a:xfrm>
        </p:grpSpPr>
        <p:pic>
          <p:nvPicPr>
            <p:cNvPr id="114" name="Picture 24"/>
            <p:cNvPicPr>
              <a:picLocks noChangeAspect="1"/>
            </p:cNvPicPr>
            <p:nvPr/>
          </p:nvPicPr>
          <p:blipFill>
            <a:blip r:embed="rId3"/>
            <a:stretch>
              <a:fillRect/>
            </a:stretch>
          </p:blipFill>
          <p:spPr>
            <a:xfrm>
              <a:off x="8173924" y="2369907"/>
              <a:ext cx="612945" cy="329099"/>
            </a:xfrm>
            <a:prstGeom prst="rect">
              <a:avLst/>
            </a:prstGeom>
            <a:ln w="28575">
              <a:solidFill>
                <a:schemeClr val="tx1"/>
              </a:solidFill>
            </a:ln>
          </p:spPr>
        </p:pic>
        <p:sp>
          <p:nvSpPr>
            <p:cNvPr id="115" name="TextBox 26"/>
            <p:cNvSpPr txBox="1"/>
            <p:nvPr/>
          </p:nvSpPr>
          <p:spPr>
            <a:xfrm>
              <a:off x="8118142" y="2323356"/>
              <a:ext cx="275661" cy="444224"/>
            </a:xfrm>
            <a:prstGeom prst="rect">
              <a:avLst/>
            </a:prstGeom>
            <a:noFill/>
          </p:spPr>
          <p:txBody>
            <a:bodyPr wrap="none" rtlCol="0">
              <a:spAutoFit/>
            </a:bodyPr>
            <a:lstStyle/>
            <a:p>
              <a:pPr algn="ctr">
                <a:lnSpc>
                  <a:spcPct val="80000"/>
                </a:lnSpc>
              </a:pPr>
              <a:r>
                <a:rPr lang="en-US" sz="1400" dirty="0" smtClean="0"/>
                <a:t>1</a:t>
              </a:r>
            </a:p>
            <a:p>
              <a:pPr algn="ctr">
                <a:lnSpc>
                  <a:spcPct val="80000"/>
                </a:lnSpc>
              </a:pPr>
              <a:r>
                <a:rPr lang="en-US" sz="1400" b="1" dirty="0" smtClean="0">
                  <a:solidFill>
                    <a:srgbClr val="C00000"/>
                  </a:solidFill>
                </a:rPr>
                <a:t>–</a:t>
              </a:r>
            </a:p>
          </p:txBody>
        </p:sp>
        <p:sp>
          <p:nvSpPr>
            <p:cNvPr id="116" name="TextBox 26"/>
            <p:cNvSpPr txBox="1"/>
            <p:nvPr/>
          </p:nvSpPr>
          <p:spPr>
            <a:xfrm>
              <a:off x="8342966" y="2323356"/>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2</a:t>
              </a:r>
            </a:p>
            <a:p>
              <a:pPr algn="ctr">
                <a:lnSpc>
                  <a:spcPct val="80000"/>
                </a:lnSpc>
              </a:pPr>
              <a:r>
                <a:rPr lang="en-US" sz="1400" b="1" dirty="0" smtClean="0">
                  <a:solidFill>
                    <a:srgbClr val="0070C0"/>
                  </a:solidFill>
                </a:rPr>
                <a:t>+</a:t>
              </a:r>
              <a:endParaRPr lang="en-US" sz="1400" b="1" dirty="0">
                <a:solidFill>
                  <a:srgbClr val="0070C0"/>
                </a:solidFill>
              </a:endParaRPr>
            </a:p>
          </p:txBody>
        </p:sp>
        <p:sp>
          <p:nvSpPr>
            <p:cNvPr id="117" name="TextBox 26"/>
            <p:cNvSpPr txBox="1"/>
            <p:nvPr/>
          </p:nvSpPr>
          <p:spPr>
            <a:xfrm>
              <a:off x="8423433" y="2323356"/>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3</a:t>
              </a:r>
            </a:p>
            <a:p>
              <a:pPr algn="ctr">
                <a:lnSpc>
                  <a:spcPct val="80000"/>
                </a:lnSpc>
              </a:pPr>
              <a:r>
                <a:rPr lang="en-US" sz="1400" b="1" dirty="0" smtClean="0">
                  <a:solidFill>
                    <a:srgbClr val="C00000"/>
                  </a:solidFill>
                </a:rPr>
                <a:t>–</a:t>
              </a:r>
              <a:endParaRPr lang="en-US" sz="1400" b="1" dirty="0">
                <a:solidFill>
                  <a:srgbClr val="C00000"/>
                </a:solidFill>
              </a:endParaRPr>
            </a:p>
          </p:txBody>
        </p:sp>
        <p:sp>
          <p:nvSpPr>
            <p:cNvPr id="118" name="TextBox 26"/>
            <p:cNvSpPr txBox="1"/>
            <p:nvPr/>
          </p:nvSpPr>
          <p:spPr>
            <a:xfrm>
              <a:off x="8650961" y="2323356"/>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4</a:t>
              </a:r>
            </a:p>
            <a:p>
              <a:pPr algn="ctr">
                <a:lnSpc>
                  <a:spcPct val="80000"/>
                </a:lnSpc>
              </a:pPr>
              <a:r>
                <a:rPr lang="en-US" sz="1400" b="1" dirty="0" smtClean="0">
                  <a:solidFill>
                    <a:srgbClr val="0070C0"/>
                  </a:solidFill>
                </a:rPr>
                <a:t>+</a:t>
              </a:r>
              <a:endParaRPr lang="en-US" sz="1400" b="1" dirty="0">
                <a:solidFill>
                  <a:srgbClr val="0070C0"/>
                </a:solidFill>
              </a:endParaRPr>
            </a:p>
          </p:txBody>
        </p:sp>
      </p:grpSp>
      <p:grpSp>
        <p:nvGrpSpPr>
          <p:cNvPr id="120" name="図形グループ 119"/>
          <p:cNvGrpSpPr/>
          <p:nvPr/>
        </p:nvGrpSpPr>
        <p:grpSpPr>
          <a:xfrm>
            <a:off x="10611849" y="2132856"/>
            <a:ext cx="734949" cy="444224"/>
            <a:chOff x="8118142" y="2323356"/>
            <a:chExt cx="734949" cy="444224"/>
          </a:xfrm>
        </p:grpSpPr>
        <p:pic>
          <p:nvPicPr>
            <p:cNvPr id="121" name="Picture 24"/>
            <p:cNvPicPr>
              <a:picLocks noChangeAspect="1"/>
            </p:cNvPicPr>
            <p:nvPr/>
          </p:nvPicPr>
          <p:blipFill>
            <a:blip r:embed="rId3"/>
            <a:stretch>
              <a:fillRect/>
            </a:stretch>
          </p:blipFill>
          <p:spPr>
            <a:xfrm>
              <a:off x="8173924" y="2369907"/>
              <a:ext cx="612945" cy="329099"/>
            </a:xfrm>
            <a:prstGeom prst="rect">
              <a:avLst/>
            </a:prstGeom>
            <a:ln w="28575">
              <a:solidFill>
                <a:schemeClr val="tx1"/>
              </a:solidFill>
            </a:ln>
          </p:spPr>
        </p:pic>
        <p:sp>
          <p:nvSpPr>
            <p:cNvPr id="122" name="TextBox 26"/>
            <p:cNvSpPr txBox="1"/>
            <p:nvPr/>
          </p:nvSpPr>
          <p:spPr>
            <a:xfrm>
              <a:off x="8118142" y="2323356"/>
              <a:ext cx="275661" cy="444224"/>
            </a:xfrm>
            <a:prstGeom prst="rect">
              <a:avLst/>
            </a:prstGeom>
            <a:noFill/>
          </p:spPr>
          <p:txBody>
            <a:bodyPr wrap="none" rtlCol="0">
              <a:spAutoFit/>
            </a:bodyPr>
            <a:lstStyle/>
            <a:p>
              <a:pPr algn="ctr">
                <a:lnSpc>
                  <a:spcPct val="80000"/>
                </a:lnSpc>
              </a:pPr>
              <a:r>
                <a:rPr lang="en-US" sz="1400" dirty="0" smtClean="0"/>
                <a:t>1</a:t>
              </a:r>
            </a:p>
            <a:p>
              <a:pPr algn="ctr">
                <a:lnSpc>
                  <a:spcPct val="80000"/>
                </a:lnSpc>
              </a:pPr>
              <a:r>
                <a:rPr lang="en-US" sz="1400" b="1" dirty="0" smtClean="0">
                  <a:solidFill>
                    <a:srgbClr val="C00000"/>
                  </a:solidFill>
                </a:rPr>
                <a:t>–</a:t>
              </a:r>
            </a:p>
          </p:txBody>
        </p:sp>
        <p:sp>
          <p:nvSpPr>
            <p:cNvPr id="123" name="TextBox 26"/>
            <p:cNvSpPr txBox="1"/>
            <p:nvPr/>
          </p:nvSpPr>
          <p:spPr>
            <a:xfrm>
              <a:off x="8342966" y="2323356"/>
              <a:ext cx="128598" cy="444224"/>
            </a:xfrm>
            <a:prstGeom prst="rect">
              <a:avLst/>
            </a:prstGeom>
            <a:noFill/>
          </p:spPr>
          <p:txBody>
            <a:bodyPr wrap="none" rtlCol="0">
              <a:spAutoFit/>
            </a:bodyPr>
            <a:lstStyle/>
            <a:p>
              <a:pPr algn="ctr">
                <a:lnSpc>
                  <a:spcPct val="80000"/>
                </a:lnSpc>
              </a:pPr>
              <a:r>
                <a:rPr lang="en-US" sz="1400" dirty="0" smtClean="0">
                  <a:solidFill>
                    <a:srgbClr val="39393A"/>
                  </a:solidFill>
                </a:rPr>
                <a:t>2</a:t>
              </a:r>
            </a:p>
            <a:p>
              <a:pPr algn="ctr">
                <a:lnSpc>
                  <a:spcPct val="80000"/>
                </a:lnSpc>
              </a:pPr>
              <a:r>
                <a:rPr lang="en-US" sz="1400" b="1" dirty="0" smtClean="0">
                  <a:solidFill>
                    <a:srgbClr val="0070C0"/>
                  </a:solidFill>
                </a:rPr>
                <a:t>+</a:t>
              </a:r>
              <a:endParaRPr lang="en-US" sz="1400" b="1" dirty="0">
                <a:solidFill>
                  <a:srgbClr val="0070C0"/>
                </a:solidFill>
              </a:endParaRPr>
            </a:p>
          </p:txBody>
        </p:sp>
        <p:sp>
          <p:nvSpPr>
            <p:cNvPr id="124" name="TextBox 26"/>
            <p:cNvSpPr txBox="1"/>
            <p:nvPr/>
          </p:nvSpPr>
          <p:spPr>
            <a:xfrm>
              <a:off x="8423433" y="2323356"/>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3</a:t>
              </a:r>
            </a:p>
            <a:p>
              <a:pPr algn="ctr">
                <a:lnSpc>
                  <a:spcPct val="80000"/>
                </a:lnSpc>
              </a:pPr>
              <a:r>
                <a:rPr lang="en-US" sz="1400" b="1" dirty="0" smtClean="0">
                  <a:solidFill>
                    <a:srgbClr val="C00000"/>
                  </a:solidFill>
                </a:rPr>
                <a:t>–</a:t>
              </a:r>
              <a:endParaRPr lang="en-US" sz="1400" b="1" dirty="0">
                <a:solidFill>
                  <a:srgbClr val="C00000"/>
                </a:solidFill>
              </a:endParaRPr>
            </a:p>
          </p:txBody>
        </p:sp>
        <p:sp>
          <p:nvSpPr>
            <p:cNvPr id="125" name="TextBox 26"/>
            <p:cNvSpPr txBox="1"/>
            <p:nvPr/>
          </p:nvSpPr>
          <p:spPr>
            <a:xfrm>
              <a:off x="8577430" y="2323356"/>
              <a:ext cx="275661" cy="444224"/>
            </a:xfrm>
            <a:prstGeom prst="rect">
              <a:avLst/>
            </a:prstGeom>
            <a:noFill/>
          </p:spPr>
          <p:txBody>
            <a:bodyPr wrap="none" rtlCol="0">
              <a:spAutoFit/>
            </a:bodyPr>
            <a:lstStyle/>
            <a:p>
              <a:pPr algn="ctr">
                <a:lnSpc>
                  <a:spcPct val="80000"/>
                </a:lnSpc>
              </a:pPr>
              <a:r>
                <a:rPr lang="en-US" sz="1400" dirty="0" smtClean="0">
                  <a:solidFill>
                    <a:srgbClr val="39393A"/>
                  </a:solidFill>
                </a:rPr>
                <a:t>4</a:t>
              </a:r>
            </a:p>
            <a:p>
              <a:pPr algn="ctr">
                <a:lnSpc>
                  <a:spcPct val="80000"/>
                </a:lnSpc>
              </a:pPr>
              <a:r>
                <a:rPr lang="en-US" sz="1400" b="1" dirty="0" smtClean="0">
                  <a:solidFill>
                    <a:srgbClr val="C00000"/>
                  </a:solidFill>
                </a:rPr>
                <a:t>–</a:t>
              </a:r>
              <a:endParaRPr lang="en-US" sz="1400" b="1" dirty="0">
                <a:solidFill>
                  <a:srgbClr val="C00000"/>
                </a:solidFill>
              </a:endParaRPr>
            </a:p>
          </p:txBody>
        </p:sp>
      </p:grpSp>
      <p:grpSp>
        <p:nvGrpSpPr>
          <p:cNvPr id="73" name="図形グループ 72"/>
          <p:cNvGrpSpPr/>
          <p:nvPr/>
        </p:nvGrpSpPr>
        <p:grpSpPr>
          <a:xfrm>
            <a:off x="9395288" y="2485476"/>
            <a:ext cx="417169" cy="439468"/>
            <a:chOff x="9395288" y="2485476"/>
            <a:chExt cx="417169" cy="439468"/>
          </a:xfrm>
        </p:grpSpPr>
        <p:grpSp>
          <p:nvGrpSpPr>
            <p:cNvPr id="157" name="図形グループ 156"/>
            <p:cNvGrpSpPr/>
            <p:nvPr/>
          </p:nvGrpSpPr>
          <p:grpSpPr>
            <a:xfrm>
              <a:off x="9408368" y="2617167"/>
              <a:ext cx="404089" cy="307777"/>
              <a:chOff x="7979679" y="2610227"/>
              <a:chExt cx="404089" cy="307777"/>
            </a:xfrm>
          </p:grpSpPr>
          <p:sp>
            <p:nvSpPr>
              <p:cNvPr id="158" name="角丸四角形 157"/>
              <p:cNvSpPr/>
              <p:nvPr/>
            </p:nvSpPr>
            <p:spPr>
              <a:xfrm>
                <a:off x="8025815" y="2701719"/>
                <a:ext cx="316835" cy="158418"/>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9" name="テキスト ボックス 158"/>
              <p:cNvSpPr txBox="1"/>
              <p:nvPr/>
            </p:nvSpPr>
            <p:spPr>
              <a:xfrm>
                <a:off x="7979679" y="2610227"/>
                <a:ext cx="404089" cy="307777"/>
              </a:xfrm>
              <a:prstGeom prst="rect">
                <a:avLst/>
              </a:prstGeom>
              <a:noFill/>
            </p:spPr>
            <p:txBody>
              <a:bodyPr wrap="none" rtlCol="0">
                <a:spAutoFit/>
              </a:bodyPr>
              <a:lstStyle/>
              <a:p>
                <a:r>
                  <a:rPr kumimoji="1" lang="en-US" altLang="ja-JP" sz="1400" b="1">
                    <a:solidFill>
                      <a:srgbClr val="C00000"/>
                    </a:solidFill>
                  </a:rPr>
                  <a:t>–</a:t>
                </a:r>
                <a:r>
                  <a:rPr kumimoji="1" lang="en-US" altLang="ja-JP" sz="1400"/>
                  <a:t> </a:t>
                </a:r>
                <a:r>
                  <a:rPr kumimoji="1" lang="en-US" altLang="ja-JP" sz="1400" b="1">
                    <a:solidFill>
                      <a:srgbClr val="C00000"/>
                    </a:solidFill>
                  </a:rPr>
                  <a:t>–</a:t>
                </a:r>
                <a:endParaRPr kumimoji="1" lang="ja-JP" altLang="en-US" sz="1400" b="1">
                  <a:solidFill>
                    <a:srgbClr val="C00000"/>
                  </a:solidFill>
                </a:endParaRPr>
              </a:p>
            </p:txBody>
          </p:sp>
        </p:grpSp>
        <p:cxnSp>
          <p:nvCxnSpPr>
            <p:cNvPr id="166" name="直線矢印コネクタ 165"/>
            <p:cNvCxnSpPr/>
            <p:nvPr/>
          </p:nvCxnSpPr>
          <p:spPr>
            <a:xfrm rot="7200000" flipH="1" flipV="1">
              <a:off x="9323280" y="2557484"/>
              <a:ext cx="360040" cy="216024"/>
            </a:xfrm>
            <a:prstGeom prst="straightConnector1">
              <a:avLst/>
            </a:prstGeom>
            <a:ln w="19050" cap="rnd" cmpd="sng">
              <a:solidFill>
                <a:srgbClr val="FF0000"/>
              </a:solidFill>
              <a:round/>
              <a:tailEnd type="arrow"/>
            </a:ln>
          </p:spPr>
          <p:style>
            <a:lnRef idx="2">
              <a:schemeClr val="accent1"/>
            </a:lnRef>
            <a:fillRef idx="0">
              <a:schemeClr val="accent1"/>
            </a:fillRef>
            <a:effectRef idx="1">
              <a:schemeClr val="accent1"/>
            </a:effectRef>
            <a:fontRef idx="minor">
              <a:schemeClr val="tx1"/>
            </a:fontRef>
          </p:style>
        </p:cxnSp>
      </p:grpSp>
      <p:grpSp>
        <p:nvGrpSpPr>
          <p:cNvPr id="75" name="図形グループ 74"/>
          <p:cNvGrpSpPr/>
          <p:nvPr/>
        </p:nvGrpSpPr>
        <p:grpSpPr>
          <a:xfrm>
            <a:off x="9299052" y="2996952"/>
            <a:ext cx="513405" cy="389073"/>
            <a:chOff x="9299052" y="2996952"/>
            <a:chExt cx="513405" cy="389073"/>
          </a:xfrm>
        </p:grpSpPr>
        <p:grpSp>
          <p:nvGrpSpPr>
            <p:cNvPr id="163" name="図形グループ 162"/>
            <p:cNvGrpSpPr/>
            <p:nvPr/>
          </p:nvGrpSpPr>
          <p:grpSpPr>
            <a:xfrm>
              <a:off x="9408368" y="2996952"/>
              <a:ext cx="404089" cy="307777"/>
              <a:chOff x="7979679" y="2610227"/>
              <a:chExt cx="404089" cy="307777"/>
            </a:xfrm>
          </p:grpSpPr>
          <p:sp>
            <p:nvSpPr>
              <p:cNvPr id="164" name="角丸四角形 163"/>
              <p:cNvSpPr/>
              <p:nvPr/>
            </p:nvSpPr>
            <p:spPr>
              <a:xfrm>
                <a:off x="8025815" y="2701719"/>
                <a:ext cx="316835" cy="158418"/>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5" name="テキスト ボックス 164"/>
              <p:cNvSpPr txBox="1"/>
              <p:nvPr/>
            </p:nvSpPr>
            <p:spPr>
              <a:xfrm>
                <a:off x="7979679" y="2610227"/>
                <a:ext cx="404089" cy="307777"/>
              </a:xfrm>
              <a:prstGeom prst="rect">
                <a:avLst/>
              </a:prstGeom>
              <a:noFill/>
            </p:spPr>
            <p:txBody>
              <a:bodyPr wrap="none" rtlCol="0">
                <a:spAutoFit/>
              </a:bodyPr>
              <a:lstStyle/>
              <a:p>
                <a:r>
                  <a:rPr kumimoji="1" lang="en-US" altLang="ja-JP" sz="1400" b="1">
                    <a:solidFill>
                      <a:srgbClr val="0070C0"/>
                    </a:solidFill>
                  </a:rPr>
                  <a:t>+</a:t>
                </a:r>
                <a:r>
                  <a:rPr kumimoji="1" lang="en-US" altLang="ja-JP" sz="1400"/>
                  <a:t> </a:t>
                </a:r>
                <a:r>
                  <a:rPr kumimoji="1" lang="en-US" altLang="ja-JP" sz="1400" b="1">
                    <a:solidFill>
                      <a:srgbClr val="C00000"/>
                    </a:solidFill>
                  </a:rPr>
                  <a:t>–</a:t>
                </a:r>
                <a:endParaRPr kumimoji="1" lang="ja-JP" altLang="en-US" sz="1400" b="1">
                  <a:solidFill>
                    <a:srgbClr val="C00000"/>
                  </a:solidFill>
                </a:endParaRPr>
              </a:p>
            </p:txBody>
          </p:sp>
        </p:grpSp>
        <p:cxnSp>
          <p:nvCxnSpPr>
            <p:cNvPr id="167" name="直線矢印コネクタ 166"/>
            <p:cNvCxnSpPr/>
            <p:nvPr/>
          </p:nvCxnSpPr>
          <p:spPr>
            <a:xfrm rot="11700000" flipH="1" flipV="1">
              <a:off x="9299052" y="3170001"/>
              <a:ext cx="360040" cy="216024"/>
            </a:xfrm>
            <a:prstGeom prst="straightConnector1">
              <a:avLst/>
            </a:prstGeom>
            <a:ln w="19050" cap="rnd" cmpd="sng">
              <a:solidFill>
                <a:srgbClr val="FF0000"/>
              </a:solidFill>
              <a:round/>
              <a:tailEnd type="arrow"/>
            </a:ln>
          </p:spPr>
          <p:style>
            <a:lnRef idx="2">
              <a:schemeClr val="accent1"/>
            </a:lnRef>
            <a:fillRef idx="0">
              <a:schemeClr val="accent1"/>
            </a:fillRef>
            <a:effectRef idx="1">
              <a:schemeClr val="accent1"/>
            </a:effectRef>
            <a:fontRef idx="minor">
              <a:schemeClr val="tx1"/>
            </a:fontRef>
          </p:style>
        </p:cxnSp>
      </p:grpSp>
      <p:pic>
        <p:nvPicPr>
          <p:cNvPr id="42" name="図 41"/>
          <p:cNvPicPr>
            <a:picLocks noChangeAspect="1"/>
          </p:cNvPicPr>
          <p:nvPr/>
        </p:nvPicPr>
        <p:blipFill>
          <a:blip r:embed="rId4"/>
          <a:stretch>
            <a:fillRect/>
          </a:stretch>
        </p:blipFill>
        <p:spPr>
          <a:xfrm>
            <a:off x="1631504" y="5588105"/>
            <a:ext cx="2918668" cy="721215"/>
          </a:xfrm>
          <a:prstGeom prst="rect">
            <a:avLst/>
          </a:prstGeom>
        </p:spPr>
      </p:pic>
    </p:spTree>
    <p:extLst>
      <p:ext uri="{BB962C8B-B14F-4D97-AF65-F5344CB8AC3E}">
        <p14:creationId xmlns:p14="http://schemas.microsoft.com/office/powerpoint/2010/main" val="2620793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6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6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69"/>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5"/>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7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xEl>
                                              <p:pRg st="2" end="2"/>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6"/>
                                        </p:tgtEl>
                                        <p:attrNameLst>
                                          <p:attrName>style.visibility</p:attrName>
                                        </p:attrNameLst>
                                      </p:cBhvr>
                                      <p:to>
                                        <p:strVal val="visible"/>
                                      </p:to>
                                    </p:set>
                                  </p:childTnLst>
                                </p:cTn>
                              </p:par>
                              <p:par>
                                <p:cTn id="85" presetID="1" presetClass="exit" presetSubtype="0" fill="hold" nodeType="withEffect">
                                  <p:stCondLst>
                                    <p:cond delay="0"/>
                                  </p:stCondLst>
                                  <p:childTnLst>
                                    <p:set>
                                      <p:cBhvr>
                                        <p:cTn id="86" dur="1" fill="hold">
                                          <p:stCondLst>
                                            <p:cond delay="0"/>
                                          </p:stCondLst>
                                        </p:cTn>
                                        <p:tgtEl>
                                          <p:spTgt spid="44"/>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57"/>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5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6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56"/>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13"/>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2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82"/>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07"/>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01"/>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83"/>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89"/>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9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6">
                                            <p:txEl>
                                              <p:pRg st="3" end="3"/>
                                            </p:txEl>
                                          </p:spTgt>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72"/>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44"/>
                                        </p:tgtEl>
                                        <p:attrNameLst>
                                          <p:attrName>style.visibility</p:attrName>
                                        </p:attrNameLst>
                                      </p:cBhvr>
                                      <p:to>
                                        <p:strVal val="visible"/>
                                      </p:to>
                                    </p:set>
                                  </p:childTnLst>
                                </p:cTn>
                              </p:par>
                              <p:par>
                                <p:cTn id="123" presetID="1" presetClass="entr" presetSubtype="0" fill="hold" grpId="2" nodeType="withEffect">
                                  <p:stCondLst>
                                    <p:cond delay="0"/>
                                  </p:stCondLst>
                                  <p:childTnLst>
                                    <p:set>
                                      <p:cBhvr>
                                        <p:cTn id="124" dur="1" fill="hold">
                                          <p:stCondLst>
                                            <p:cond delay="0"/>
                                          </p:stCondLst>
                                        </p:cTn>
                                        <p:tgtEl>
                                          <p:spTgt spid="57"/>
                                        </p:tgtEl>
                                        <p:attrNameLst>
                                          <p:attrName>style.visibility</p:attrName>
                                        </p:attrNameLst>
                                      </p:cBhvr>
                                      <p:to>
                                        <p:strVal val="visible"/>
                                      </p:to>
                                    </p:set>
                                  </p:childTnLst>
                                </p:cTn>
                              </p:par>
                              <p:par>
                                <p:cTn id="125" presetID="1" presetClass="entr" presetSubtype="0" fill="hold" grpId="2" nodeType="withEffect">
                                  <p:stCondLst>
                                    <p:cond delay="0"/>
                                  </p:stCondLst>
                                  <p:childTnLst>
                                    <p:set>
                                      <p:cBhvr>
                                        <p:cTn id="126" dur="1" fill="hold">
                                          <p:stCondLst>
                                            <p:cond delay="0"/>
                                          </p:stCondLst>
                                        </p:cTn>
                                        <p:tgtEl>
                                          <p:spTgt spid="59"/>
                                        </p:tgtEl>
                                        <p:attrNameLst>
                                          <p:attrName>style.visibility</p:attrName>
                                        </p:attrNameLst>
                                      </p:cBhvr>
                                      <p:to>
                                        <p:strVal val="visible"/>
                                      </p:to>
                                    </p:set>
                                  </p:childTnLst>
                                </p:cTn>
                              </p:par>
                              <p:par>
                                <p:cTn id="127" presetID="1" presetClass="entr" presetSubtype="0" fill="hold" grpId="2" nodeType="withEffect">
                                  <p:stCondLst>
                                    <p:cond delay="0"/>
                                  </p:stCondLst>
                                  <p:childTnLst>
                                    <p:set>
                                      <p:cBhvr>
                                        <p:cTn id="128" dur="1" fill="hold">
                                          <p:stCondLst>
                                            <p:cond delay="0"/>
                                          </p:stCondLst>
                                        </p:cTn>
                                        <p:tgtEl>
                                          <p:spTgt spid="60"/>
                                        </p:tgtEl>
                                        <p:attrNameLst>
                                          <p:attrName>style.visibility</p:attrName>
                                        </p:attrNameLst>
                                      </p:cBhvr>
                                      <p:to>
                                        <p:strVal val="visible"/>
                                      </p:to>
                                    </p:set>
                                  </p:childTnLst>
                                </p:cTn>
                              </p:par>
                              <p:par>
                                <p:cTn id="129" presetID="1" presetClass="entr" presetSubtype="0" fill="hold" grpId="2" nodeType="withEffect">
                                  <p:stCondLst>
                                    <p:cond delay="0"/>
                                  </p:stCondLst>
                                  <p:childTnLst>
                                    <p:set>
                                      <p:cBhvr>
                                        <p:cTn id="130" dur="1" fill="hold">
                                          <p:stCondLst>
                                            <p:cond delay="0"/>
                                          </p:stCondLst>
                                        </p:cTn>
                                        <p:tgtEl>
                                          <p:spTgt spid="5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73"/>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13"/>
                                        </p:tgtEl>
                                        <p:attrNameLst>
                                          <p:attrName>style.visibility</p:attrName>
                                        </p:attrNameLst>
                                      </p:cBhvr>
                                      <p:to>
                                        <p:strVal val="visible"/>
                                      </p:to>
                                    </p:set>
                                  </p:childTnLst>
                                </p:cTn>
                              </p:par>
                              <p:par>
                                <p:cTn id="137" presetID="1" presetClass="exit" presetSubtype="0" fill="hold" nodeType="withEffect">
                                  <p:stCondLst>
                                    <p:cond delay="0"/>
                                  </p:stCondLst>
                                  <p:childTnLst>
                                    <p:set>
                                      <p:cBhvr>
                                        <p:cTn id="138" dur="1" fill="hold">
                                          <p:stCondLst>
                                            <p:cond delay="0"/>
                                          </p:stCondLst>
                                        </p:cTn>
                                        <p:tgtEl>
                                          <p:spTgt spid="72"/>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7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82"/>
                                        </p:tgtEl>
                                        <p:attrNameLst>
                                          <p:attrName>style.visibility</p:attrName>
                                        </p:attrNameLst>
                                      </p:cBhvr>
                                      <p:to>
                                        <p:strVal val="visible"/>
                                      </p:to>
                                    </p:set>
                                  </p:childTnLst>
                                </p:cTn>
                              </p:par>
                              <p:par>
                                <p:cTn id="145" presetID="1" presetClass="exit" presetSubtype="0" fill="hold" nodeType="withEffect">
                                  <p:stCondLst>
                                    <p:cond delay="0"/>
                                  </p:stCondLst>
                                  <p:childTnLst>
                                    <p:set>
                                      <p:cBhvr>
                                        <p:cTn id="146" dur="1" fill="hold">
                                          <p:stCondLst>
                                            <p:cond delay="0"/>
                                          </p:stCondLst>
                                        </p:cTn>
                                        <p:tgtEl>
                                          <p:spTgt spid="73"/>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75"/>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07"/>
                                        </p:tgtEl>
                                        <p:attrNameLst>
                                          <p:attrName>style.visibility</p:attrName>
                                        </p:attrNameLst>
                                      </p:cBhvr>
                                      <p:to>
                                        <p:strVal val="visible"/>
                                      </p:to>
                                    </p:set>
                                  </p:childTnLst>
                                </p:cTn>
                              </p:par>
                              <p:par>
                                <p:cTn id="153" presetID="1" presetClass="exit" presetSubtype="0" fill="hold" nodeType="withEffect">
                                  <p:stCondLst>
                                    <p:cond delay="0"/>
                                  </p:stCondLst>
                                  <p:childTnLst>
                                    <p:set>
                                      <p:cBhvr>
                                        <p:cTn id="154" dur="1" fill="hold">
                                          <p:stCondLst>
                                            <p:cond delay="0"/>
                                          </p:stCondLst>
                                        </p:cTn>
                                        <p:tgtEl>
                                          <p:spTgt spid="74"/>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36">
                                            <p:txEl>
                                              <p:pRg st="6" end="6"/>
                                            </p:txEl>
                                          </p:spTgt>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4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72"/>
                                        </p:tgtEl>
                                        <p:attrNameLst>
                                          <p:attrName>style.visibility</p:attrName>
                                        </p:attrNameLst>
                                      </p:cBhvr>
                                      <p:to>
                                        <p:strVal val="visible"/>
                                      </p:to>
                                    </p:set>
                                  </p:childTnLst>
                                </p:cTn>
                              </p:par>
                              <p:par>
                                <p:cTn id="163" presetID="1" presetClass="exit" presetSubtype="0" fill="hold" nodeType="withEffect">
                                  <p:stCondLst>
                                    <p:cond delay="0"/>
                                  </p:stCondLst>
                                  <p:childTnLst>
                                    <p:set>
                                      <p:cBhvr>
                                        <p:cTn id="164" dur="1" fill="hold">
                                          <p:stCondLst>
                                            <p:cond delay="0"/>
                                          </p:stCondLst>
                                        </p:cTn>
                                        <p:tgtEl>
                                          <p:spTgt spid="75"/>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133"/>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173"/>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20"/>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01"/>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nodeType="clickEffect">
                                  <p:stCondLst>
                                    <p:cond delay="0"/>
                                  </p:stCondLst>
                                  <p:childTnLst>
                                    <p:set>
                                      <p:cBhvr>
                                        <p:cTn id="180" dur="1" fill="hold">
                                          <p:stCondLst>
                                            <p:cond delay="0"/>
                                          </p:stCondLst>
                                        </p:cTn>
                                        <p:tgtEl>
                                          <p:spTgt spid="141"/>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174"/>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83"/>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89"/>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nodeType="clickEffect">
                                  <p:stCondLst>
                                    <p:cond delay="0"/>
                                  </p:stCondLst>
                                  <p:childTnLst>
                                    <p:set>
                                      <p:cBhvr>
                                        <p:cTn id="192" dur="1" fill="hold">
                                          <p:stCondLst>
                                            <p:cond delay="0"/>
                                          </p:stCondLst>
                                        </p:cTn>
                                        <p:tgtEl>
                                          <p:spTgt spid="153"/>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175"/>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57" grpId="0"/>
      <p:bldP spid="57" grpId="1"/>
      <p:bldP spid="57" grpId="2"/>
      <p:bldP spid="59" grpId="0"/>
      <p:bldP spid="59" grpId="1"/>
      <p:bldP spid="59" grpId="2"/>
      <p:bldP spid="60" grpId="0"/>
      <p:bldP spid="60" grpId="1"/>
      <p:bldP spid="60" grpId="2"/>
      <p:bldP spid="56" grpId="0"/>
      <p:bldP spid="56" grpId="1"/>
      <p:bldP spid="56" grpId="2"/>
      <p:bldP spid="173" grpId="0" animBg="1"/>
      <p:bldP spid="174" grpId="0" animBg="1"/>
      <p:bldP spid="17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Generating geometry</a:t>
            </a:r>
            <a:endParaRPr lang="ja-JP" altLang="en-US"/>
          </a:p>
        </p:txBody>
      </p:sp>
      <p:sp>
        <p:nvSpPr>
          <p:cNvPr id="3" name="コンテンツ プレースホルダー 2"/>
          <p:cNvSpPr>
            <a:spLocks noGrp="1"/>
          </p:cNvSpPr>
          <p:nvPr>
            <p:ph idx="1"/>
          </p:nvPr>
        </p:nvSpPr>
        <p:spPr/>
        <p:txBody>
          <a:bodyPr>
            <a:normAutofit/>
          </a:bodyPr>
          <a:lstStyle/>
          <a:p>
            <a:r>
              <a:rPr lang="en-US" altLang="ja-JP"/>
              <a:t>Campen et al.’s approach:</a:t>
            </a:r>
          </a:p>
          <a:p>
            <a:pPr lvl="3"/>
            <a:endParaRPr lang="en-US" altLang="ja-JP"/>
          </a:p>
          <a:p>
            <a:pPr marL="914400" lvl="1" indent="-457200">
              <a:buFont typeface="+mj-lt"/>
              <a:buAutoNum type="arabicPeriod"/>
            </a:pPr>
            <a:r>
              <a:rPr lang="en-US" altLang="ja-JP"/>
              <a:t>Generate irregular vertex </a:t>
            </a:r>
            <a:br>
              <a:rPr lang="en-US" altLang="ja-JP"/>
            </a:br>
            <a:r>
              <a:rPr lang="en-US" altLang="ja-JP"/>
              <a:t>in each irregular dual face</a:t>
            </a:r>
          </a:p>
          <a:p>
            <a:pPr marL="1714500" lvl="3" indent="-342900">
              <a:buFont typeface="+mj-lt"/>
              <a:buAutoNum type="arabicPeriod"/>
            </a:pPr>
            <a:endParaRPr lang="en-US" altLang="ja-JP"/>
          </a:p>
          <a:p>
            <a:pPr marL="914400" lvl="1" indent="-457200">
              <a:buFont typeface="+mj-lt"/>
              <a:buAutoNum type="arabicPeriod"/>
            </a:pPr>
            <a:r>
              <a:rPr lang="en-US" altLang="ja-JP"/>
              <a:t>Trace separatrices </a:t>
            </a:r>
            <a:br>
              <a:rPr lang="en-US" altLang="ja-JP"/>
            </a:br>
            <a:r>
              <a:rPr lang="en-US" altLang="ja-JP"/>
              <a:t>using anisotropic geodesic</a:t>
            </a:r>
          </a:p>
          <a:p>
            <a:pPr marL="1714500" lvl="3" indent="-342900">
              <a:buFont typeface="+mj-lt"/>
              <a:buAutoNum type="arabicPeriod"/>
            </a:pPr>
            <a:endParaRPr lang="en-US" altLang="ja-JP"/>
          </a:p>
          <a:p>
            <a:pPr marL="914400" lvl="1" indent="-457200">
              <a:buFont typeface="+mj-lt"/>
              <a:buAutoNum type="arabicPeriod"/>
            </a:pPr>
            <a:r>
              <a:rPr lang="en-US" altLang="ja-JP"/>
              <a:t>Intersect separatrices </a:t>
            </a:r>
            <a:br>
              <a:rPr lang="en-US" altLang="ja-JP"/>
            </a:br>
            <a:r>
              <a:rPr lang="en-US" altLang="ja-JP"/>
              <a:t>as regular vertices</a:t>
            </a:r>
          </a:p>
          <a:p>
            <a:pPr marL="1714500" lvl="3" indent="-342900">
              <a:buFont typeface="+mj-lt"/>
              <a:buAutoNum type="arabicPeriod"/>
            </a:pPr>
            <a:endParaRPr lang="en-US" altLang="ja-JP"/>
          </a:p>
          <a:p>
            <a:pPr marL="914400" lvl="1" indent="-457200">
              <a:buFont typeface="+mj-lt"/>
              <a:buAutoNum type="arabicPeriod"/>
            </a:pPr>
            <a:r>
              <a:rPr lang="en-US" altLang="ja-JP"/>
              <a:t>Parameterize each quad domain</a:t>
            </a:r>
          </a:p>
        </p:txBody>
      </p:sp>
      <p:sp>
        <p:nvSpPr>
          <p:cNvPr id="5" name="スライド番号プレースホルダー 4"/>
          <p:cNvSpPr>
            <a:spLocks noGrp="1"/>
          </p:cNvSpPr>
          <p:nvPr>
            <p:ph type="sldNum" sz="quarter" idx="12"/>
          </p:nvPr>
        </p:nvSpPr>
        <p:spPr/>
        <p:txBody>
          <a:bodyPr/>
          <a:lstStyle/>
          <a:p>
            <a:fld id="{7864C3F1-C0C4-453F-8E15-C5026B091930}" type="slidenum">
              <a:rPr lang="it-IT" smtClean="0"/>
              <a:pPr/>
              <a:t>16</a:t>
            </a:fld>
            <a:endParaRPr lang="it-IT"/>
          </a:p>
        </p:txBody>
      </p:sp>
      <p:grpSp>
        <p:nvGrpSpPr>
          <p:cNvPr id="307" name="図形グループ 306"/>
          <p:cNvGrpSpPr/>
          <p:nvPr/>
        </p:nvGrpSpPr>
        <p:grpSpPr>
          <a:xfrm>
            <a:off x="2563324" y="4292748"/>
            <a:ext cx="2532254" cy="369332"/>
            <a:chOff x="3244657" y="5530896"/>
            <a:chExt cx="2532254" cy="369332"/>
          </a:xfrm>
        </p:grpSpPr>
        <p:cxnSp>
          <p:nvCxnSpPr>
            <p:cNvPr id="39" name="直線コネクタ 38"/>
            <p:cNvCxnSpPr/>
            <p:nvPr/>
          </p:nvCxnSpPr>
          <p:spPr>
            <a:xfrm>
              <a:off x="3244657" y="5588508"/>
              <a:ext cx="2532254" cy="0"/>
            </a:xfrm>
            <a:prstGeom prst="line">
              <a:avLst/>
            </a:prstGeom>
            <a:ln w="38100" cap="rnd" cmpd="sng">
              <a:solidFill>
                <a:schemeClr val="accent2"/>
              </a:solidFill>
              <a:round/>
            </a:ln>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3479794" y="5530896"/>
              <a:ext cx="2061983" cy="369332"/>
            </a:xfrm>
            <a:prstGeom prst="rect">
              <a:avLst/>
            </a:prstGeom>
            <a:noFill/>
          </p:spPr>
          <p:txBody>
            <a:bodyPr wrap="none" rtlCol="0">
              <a:spAutoFit/>
            </a:bodyPr>
            <a:lstStyle/>
            <a:p>
              <a:pPr algn="ctr"/>
              <a:r>
                <a:rPr kumimoji="1" lang="en-US" altLang="ja-JP" b="1">
                  <a:solidFill>
                    <a:srgbClr val="FF8552"/>
                  </a:solidFill>
                </a:rPr>
                <a:t>Not generalizeable!</a:t>
              </a:r>
              <a:endParaRPr kumimoji="1" lang="ja-JP" altLang="en-US" b="1">
                <a:solidFill>
                  <a:srgbClr val="FF8552"/>
                </a:solidFill>
              </a:endParaRPr>
            </a:p>
          </p:txBody>
        </p:sp>
      </p:grpSp>
      <p:grpSp>
        <p:nvGrpSpPr>
          <p:cNvPr id="166" name="図形グループ 165"/>
          <p:cNvGrpSpPr/>
          <p:nvPr/>
        </p:nvGrpSpPr>
        <p:grpSpPr>
          <a:xfrm>
            <a:off x="6240016" y="2042960"/>
            <a:ext cx="3861761" cy="2894718"/>
            <a:chOff x="985728" y="1686409"/>
            <a:chExt cx="3861761" cy="2894718"/>
          </a:xfrm>
        </p:grpSpPr>
        <p:sp>
          <p:nvSpPr>
            <p:cNvPr id="198" name="フリーフォーム 197"/>
            <p:cNvSpPr/>
            <p:nvPr/>
          </p:nvSpPr>
          <p:spPr>
            <a:xfrm>
              <a:off x="2448629" y="2039401"/>
              <a:ext cx="630277" cy="2531509"/>
            </a:xfrm>
            <a:custGeom>
              <a:avLst/>
              <a:gdLst>
                <a:gd name="connsiteX0" fmla="*/ 8861 w 1159068"/>
                <a:gd name="connsiteY0" fmla="*/ 0 h 1733220"/>
                <a:gd name="connsiteX1" fmla="*/ 168612 w 1159068"/>
                <a:gd name="connsiteY1" fmla="*/ 1078270 h 1733220"/>
                <a:gd name="connsiteX2" fmla="*/ 1159068 w 1159068"/>
                <a:gd name="connsiteY2" fmla="*/ 1733220 h 1733220"/>
                <a:gd name="connsiteX0" fmla="*/ 0 w 1150207"/>
                <a:gd name="connsiteY0" fmla="*/ 0 h 1733220"/>
                <a:gd name="connsiteX1" fmla="*/ 1150207 w 1150207"/>
                <a:gd name="connsiteY1" fmla="*/ 1733220 h 1733220"/>
                <a:gd name="connsiteX0" fmla="*/ 0 w 883887"/>
                <a:gd name="connsiteY0" fmla="*/ 0 h 1827146"/>
                <a:gd name="connsiteX1" fmla="*/ 883887 w 883887"/>
                <a:gd name="connsiteY1" fmla="*/ 1827146 h 1827146"/>
                <a:gd name="connsiteX0" fmla="*/ 0 w 883887"/>
                <a:gd name="connsiteY0" fmla="*/ 0 h 1827146"/>
                <a:gd name="connsiteX1" fmla="*/ 883887 w 883887"/>
                <a:gd name="connsiteY1" fmla="*/ 1827146 h 1827146"/>
                <a:gd name="connsiteX0" fmla="*/ 0 w 883887"/>
                <a:gd name="connsiteY0" fmla="*/ 0 h 1827146"/>
                <a:gd name="connsiteX1" fmla="*/ 883887 w 883887"/>
                <a:gd name="connsiteY1" fmla="*/ 1827146 h 1827146"/>
                <a:gd name="connsiteX0" fmla="*/ 0 w 699239"/>
                <a:gd name="connsiteY0" fmla="*/ 0 h 1879327"/>
                <a:gd name="connsiteX1" fmla="*/ 699239 w 699239"/>
                <a:gd name="connsiteY1" fmla="*/ 1879327 h 1879327"/>
              </a:gdLst>
              <a:ahLst/>
              <a:cxnLst>
                <a:cxn ang="0">
                  <a:pos x="connsiteX0" y="connsiteY0"/>
                </a:cxn>
                <a:cxn ang="0">
                  <a:pos x="connsiteX1" y="connsiteY1"/>
                </a:cxn>
              </a:cxnLst>
              <a:rect l="l" t="t" r="r" b="b"/>
              <a:pathLst>
                <a:path w="699239" h="1879327">
                  <a:moveTo>
                    <a:pt x="0" y="0"/>
                  </a:moveTo>
                  <a:cubicBezTo>
                    <a:pt x="472176" y="581218"/>
                    <a:pt x="638972" y="1158959"/>
                    <a:pt x="699239" y="1879327"/>
                  </a:cubicBezTo>
                </a:path>
              </a:pathLst>
            </a:custGeom>
            <a:ln w="57150">
              <a:solidFill>
                <a:srgbClr val="35AEEB"/>
              </a:solidFill>
            </a:ln>
            <a:effectLst>
              <a:glow rad="25400">
                <a:schemeClr val="tx1"/>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0" name="フリーフォーム 199"/>
            <p:cNvSpPr/>
            <p:nvPr/>
          </p:nvSpPr>
          <p:spPr>
            <a:xfrm>
              <a:off x="1209112" y="3263800"/>
              <a:ext cx="3387729" cy="351246"/>
            </a:xfrm>
            <a:custGeom>
              <a:avLst/>
              <a:gdLst>
                <a:gd name="connsiteX0" fmla="*/ 8861 w 1159068"/>
                <a:gd name="connsiteY0" fmla="*/ 0 h 1733220"/>
                <a:gd name="connsiteX1" fmla="*/ 168612 w 1159068"/>
                <a:gd name="connsiteY1" fmla="*/ 1078270 h 1733220"/>
                <a:gd name="connsiteX2" fmla="*/ 1159068 w 1159068"/>
                <a:gd name="connsiteY2" fmla="*/ 1733220 h 1733220"/>
                <a:gd name="connsiteX0" fmla="*/ 0 w 1150207"/>
                <a:gd name="connsiteY0" fmla="*/ 0 h 1733220"/>
                <a:gd name="connsiteX1" fmla="*/ 1150207 w 1150207"/>
                <a:gd name="connsiteY1" fmla="*/ 1733220 h 1733220"/>
                <a:gd name="connsiteX0" fmla="*/ 0 w 2574133"/>
                <a:gd name="connsiteY0" fmla="*/ 37462 h 37462"/>
                <a:gd name="connsiteX1" fmla="*/ 2574133 w 2574133"/>
                <a:gd name="connsiteY1" fmla="*/ 0 h 37462"/>
                <a:gd name="connsiteX0" fmla="*/ 0 w 2499564"/>
                <a:gd name="connsiteY0" fmla="*/ 145304 h 145304"/>
                <a:gd name="connsiteX1" fmla="*/ 2499564 w 2499564"/>
                <a:gd name="connsiteY1" fmla="*/ 0 h 145304"/>
                <a:gd name="connsiteX0" fmla="*/ 0 w 2499564"/>
                <a:gd name="connsiteY0" fmla="*/ 235457 h 235457"/>
                <a:gd name="connsiteX1" fmla="*/ 2499564 w 2499564"/>
                <a:gd name="connsiteY1" fmla="*/ 90153 h 235457"/>
                <a:gd name="connsiteX0" fmla="*/ 0 w 2499564"/>
                <a:gd name="connsiteY0" fmla="*/ 370504 h 370504"/>
                <a:gd name="connsiteX1" fmla="*/ 2499564 w 2499564"/>
                <a:gd name="connsiteY1" fmla="*/ 225200 h 370504"/>
                <a:gd name="connsiteX0" fmla="*/ 0 w 2567032"/>
                <a:gd name="connsiteY0" fmla="*/ 229733 h 414913"/>
                <a:gd name="connsiteX1" fmla="*/ 2567032 w 2567032"/>
                <a:gd name="connsiteY1" fmla="*/ 414913 h 414913"/>
                <a:gd name="connsiteX0" fmla="*/ 0 w 2567032"/>
                <a:gd name="connsiteY0" fmla="*/ 75578 h 260758"/>
                <a:gd name="connsiteX1" fmla="*/ 2567032 w 2567032"/>
                <a:gd name="connsiteY1" fmla="*/ 260758 h 260758"/>
              </a:gdLst>
              <a:ahLst/>
              <a:cxnLst>
                <a:cxn ang="0">
                  <a:pos x="connsiteX0" y="connsiteY0"/>
                </a:cxn>
                <a:cxn ang="0">
                  <a:pos x="connsiteX1" y="connsiteY1"/>
                </a:cxn>
              </a:cxnLst>
              <a:rect l="l" t="t" r="r" b="b"/>
              <a:pathLst>
                <a:path w="2567032" h="260758">
                  <a:moveTo>
                    <a:pt x="0" y="75578"/>
                  </a:moveTo>
                  <a:cubicBezTo>
                    <a:pt x="936166" y="-31996"/>
                    <a:pt x="1882983" y="-66515"/>
                    <a:pt x="2567032" y="260758"/>
                  </a:cubicBezTo>
                </a:path>
              </a:pathLst>
            </a:custGeom>
            <a:ln w="57150">
              <a:solidFill>
                <a:srgbClr val="35AEEB"/>
              </a:solidFill>
            </a:ln>
            <a:effectLst>
              <a:glow rad="25400">
                <a:schemeClr val="tx1"/>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1" name="フリーフォーム 200"/>
            <p:cNvSpPr/>
            <p:nvPr/>
          </p:nvSpPr>
          <p:spPr>
            <a:xfrm>
              <a:off x="1243471" y="2166769"/>
              <a:ext cx="3251828" cy="2174056"/>
            </a:xfrm>
            <a:custGeom>
              <a:avLst/>
              <a:gdLst>
                <a:gd name="connsiteX0" fmla="*/ 8861 w 1159068"/>
                <a:gd name="connsiteY0" fmla="*/ 0 h 1733220"/>
                <a:gd name="connsiteX1" fmla="*/ 168612 w 1159068"/>
                <a:gd name="connsiteY1" fmla="*/ 1078270 h 1733220"/>
                <a:gd name="connsiteX2" fmla="*/ 1159068 w 1159068"/>
                <a:gd name="connsiteY2" fmla="*/ 1733220 h 1733220"/>
                <a:gd name="connsiteX0" fmla="*/ 0 w 1150207"/>
                <a:gd name="connsiteY0" fmla="*/ 0 h 1733220"/>
                <a:gd name="connsiteX1" fmla="*/ 1150207 w 1150207"/>
                <a:gd name="connsiteY1" fmla="*/ 1733220 h 1733220"/>
                <a:gd name="connsiteX0" fmla="*/ 0 w 1150207"/>
                <a:gd name="connsiteY0" fmla="*/ 0 h 1733220"/>
                <a:gd name="connsiteX1" fmla="*/ 1150207 w 1150207"/>
                <a:gd name="connsiteY1" fmla="*/ 1733220 h 1733220"/>
                <a:gd name="connsiteX0" fmla="*/ 0 w 2659355"/>
                <a:gd name="connsiteY0" fmla="*/ 0 h 1548846"/>
                <a:gd name="connsiteX1" fmla="*/ 2659355 w 2659355"/>
                <a:gd name="connsiteY1" fmla="*/ 1548846 h 1548846"/>
                <a:gd name="connsiteX0" fmla="*/ 0 w 2659355"/>
                <a:gd name="connsiteY0" fmla="*/ 0 h 1551543"/>
                <a:gd name="connsiteX1" fmla="*/ 2659355 w 2659355"/>
                <a:gd name="connsiteY1" fmla="*/ 1548846 h 1551543"/>
                <a:gd name="connsiteX0" fmla="*/ 0 w 2659355"/>
                <a:gd name="connsiteY0" fmla="*/ 0 h 1551745"/>
                <a:gd name="connsiteX1" fmla="*/ 2659355 w 2659355"/>
                <a:gd name="connsiteY1" fmla="*/ 1548846 h 1551745"/>
                <a:gd name="connsiteX0" fmla="*/ 0 w 2464053"/>
                <a:gd name="connsiteY0" fmla="*/ 0 h 1610724"/>
                <a:gd name="connsiteX1" fmla="*/ 2464053 w 2464053"/>
                <a:gd name="connsiteY1" fmla="*/ 1607985 h 1610724"/>
                <a:gd name="connsiteX0" fmla="*/ 0 w 2464053"/>
                <a:gd name="connsiteY0" fmla="*/ 0 h 1613964"/>
                <a:gd name="connsiteX1" fmla="*/ 2464053 w 2464053"/>
                <a:gd name="connsiteY1" fmla="*/ 1607985 h 1613964"/>
              </a:gdLst>
              <a:ahLst/>
              <a:cxnLst>
                <a:cxn ang="0">
                  <a:pos x="connsiteX0" y="connsiteY0"/>
                </a:cxn>
                <a:cxn ang="0">
                  <a:pos x="connsiteX1" y="connsiteY1"/>
                </a:cxn>
              </a:cxnLst>
              <a:rect l="l" t="t" r="r" b="b"/>
              <a:pathLst>
                <a:path w="2464053" h="1613964">
                  <a:moveTo>
                    <a:pt x="0" y="0"/>
                  </a:moveTo>
                  <a:cubicBezTo>
                    <a:pt x="294628" y="1252618"/>
                    <a:pt x="564401" y="1670335"/>
                    <a:pt x="2464053" y="1607985"/>
                  </a:cubicBezTo>
                </a:path>
              </a:pathLst>
            </a:custGeom>
            <a:ln w="57150">
              <a:solidFill>
                <a:srgbClr val="35AEEB"/>
              </a:solidFill>
            </a:ln>
            <a:effectLst>
              <a:glow rad="25400">
                <a:schemeClr val="tx1"/>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3" name="フリーフォーム 202"/>
            <p:cNvSpPr/>
            <p:nvPr/>
          </p:nvSpPr>
          <p:spPr>
            <a:xfrm>
              <a:off x="4206003" y="2232372"/>
              <a:ext cx="408091" cy="2348755"/>
            </a:xfrm>
            <a:custGeom>
              <a:avLst/>
              <a:gdLst>
                <a:gd name="connsiteX0" fmla="*/ 8861 w 1159068"/>
                <a:gd name="connsiteY0" fmla="*/ 0 h 1733220"/>
                <a:gd name="connsiteX1" fmla="*/ 168612 w 1159068"/>
                <a:gd name="connsiteY1" fmla="*/ 1078270 h 1733220"/>
                <a:gd name="connsiteX2" fmla="*/ 1159068 w 1159068"/>
                <a:gd name="connsiteY2" fmla="*/ 1733220 h 1733220"/>
                <a:gd name="connsiteX0" fmla="*/ 0 w 1150207"/>
                <a:gd name="connsiteY0" fmla="*/ 0 h 1733220"/>
                <a:gd name="connsiteX1" fmla="*/ 1150207 w 1150207"/>
                <a:gd name="connsiteY1" fmla="*/ 1733220 h 1733220"/>
                <a:gd name="connsiteX0" fmla="*/ 309228 w 309228"/>
                <a:gd name="connsiteY0" fmla="*/ 0 h 1743656"/>
                <a:gd name="connsiteX1" fmla="*/ 0 w 309228"/>
                <a:gd name="connsiteY1" fmla="*/ 1743656 h 1743656"/>
                <a:gd name="connsiteX0" fmla="*/ 309228 w 309228"/>
                <a:gd name="connsiteY0" fmla="*/ 0 h 1743656"/>
                <a:gd name="connsiteX1" fmla="*/ 0 w 309228"/>
                <a:gd name="connsiteY1" fmla="*/ 1743656 h 1743656"/>
                <a:gd name="connsiteX0" fmla="*/ 309228 w 309228"/>
                <a:gd name="connsiteY0" fmla="*/ 0 h 1743656"/>
                <a:gd name="connsiteX1" fmla="*/ 0 w 309228"/>
                <a:gd name="connsiteY1" fmla="*/ 1743656 h 1743656"/>
              </a:gdLst>
              <a:ahLst/>
              <a:cxnLst>
                <a:cxn ang="0">
                  <a:pos x="connsiteX0" y="connsiteY0"/>
                </a:cxn>
                <a:cxn ang="0">
                  <a:pos x="connsiteX1" y="connsiteY1"/>
                </a:cxn>
              </a:cxnLst>
              <a:rect l="l" t="t" r="r" b="b"/>
              <a:pathLst>
                <a:path w="309228" h="1743656">
                  <a:moveTo>
                    <a:pt x="309228" y="0"/>
                  </a:moveTo>
                  <a:cubicBezTo>
                    <a:pt x="64115" y="560346"/>
                    <a:pt x="7201" y="1030245"/>
                    <a:pt x="0" y="1743656"/>
                  </a:cubicBezTo>
                </a:path>
              </a:pathLst>
            </a:custGeom>
            <a:ln w="57150">
              <a:solidFill>
                <a:srgbClr val="35AEEB"/>
              </a:solidFill>
            </a:ln>
            <a:effectLst>
              <a:glow rad="25400">
                <a:schemeClr val="tx1"/>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5" name="フリーフォーム 204"/>
            <p:cNvSpPr/>
            <p:nvPr/>
          </p:nvSpPr>
          <p:spPr>
            <a:xfrm>
              <a:off x="985728" y="1803797"/>
              <a:ext cx="2895680" cy="734615"/>
            </a:xfrm>
            <a:custGeom>
              <a:avLst/>
              <a:gdLst>
                <a:gd name="connsiteX0" fmla="*/ 8861 w 1159068"/>
                <a:gd name="connsiteY0" fmla="*/ 0 h 1733220"/>
                <a:gd name="connsiteX1" fmla="*/ 168612 w 1159068"/>
                <a:gd name="connsiteY1" fmla="*/ 1078270 h 1733220"/>
                <a:gd name="connsiteX2" fmla="*/ 1159068 w 1159068"/>
                <a:gd name="connsiteY2" fmla="*/ 1733220 h 1733220"/>
                <a:gd name="connsiteX0" fmla="*/ 0 w 1150207"/>
                <a:gd name="connsiteY0" fmla="*/ 0 h 1733220"/>
                <a:gd name="connsiteX1" fmla="*/ 1150207 w 1150207"/>
                <a:gd name="connsiteY1" fmla="*/ 1733220 h 1733220"/>
                <a:gd name="connsiteX0" fmla="*/ 0 w 2574133"/>
                <a:gd name="connsiteY0" fmla="*/ 37462 h 37462"/>
                <a:gd name="connsiteX1" fmla="*/ 2574133 w 2574133"/>
                <a:gd name="connsiteY1" fmla="*/ 0 h 37462"/>
                <a:gd name="connsiteX0" fmla="*/ 0 w 2194183"/>
                <a:gd name="connsiteY0" fmla="*/ 545362 h 545362"/>
                <a:gd name="connsiteX1" fmla="*/ 2194183 w 2194183"/>
                <a:gd name="connsiteY1" fmla="*/ 0 h 545362"/>
                <a:gd name="connsiteX0" fmla="*/ 0 w 2194183"/>
                <a:gd name="connsiteY0" fmla="*/ 545362 h 545362"/>
                <a:gd name="connsiteX1" fmla="*/ 2194183 w 2194183"/>
                <a:gd name="connsiteY1" fmla="*/ 0 h 545362"/>
                <a:gd name="connsiteX0" fmla="*/ 0 w 2194183"/>
                <a:gd name="connsiteY0" fmla="*/ 545362 h 545362"/>
                <a:gd name="connsiteX1" fmla="*/ 2194183 w 2194183"/>
                <a:gd name="connsiteY1" fmla="*/ 0 h 545362"/>
              </a:gdLst>
              <a:ahLst/>
              <a:cxnLst>
                <a:cxn ang="0">
                  <a:pos x="connsiteX0" y="connsiteY0"/>
                </a:cxn>
                <a:cxn ang="0">
                  <a:pos x="connsiteX1" y="connsiteY1"/>
                </a:cxn>
              </a:cxnLst>
              <a:rect l="l" t="t" r="r" b="b"/>
              <a:pathLst>
                <a:path w="2194183" h="545362">
                  <a:moveTo>
                    <a:pt x="0" y="545362"/>
                  </a:moveTo>
                  <a:cubicBezTo>
                    <a:pt x="784658" y="436629"/>
                    <a:pt x="1650989" y="345289"/>
                    <a:pt x="2194183" y="0"/>
                  </a:cubicBezTo>
                </a:path>
              </a:pathLst>
            </a:custGeom>
            <a:ln w="57150">
              <a:solidFill>
                <a:srgbClr val="35AEEB"/>
              </a:solidFill>
            </a:ln>
            <a:effectLst>
              <a:glow rad="25400">
                <a:schemeClr val="tx1"/>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6" name="フリーフォーム 205"/>
            <p:cNvSpPr/>
            <p:nvPr/>
          </p:nvSpPr>
          <p:spPr>
            <a:xfrm>
              <a:off x="3418589" y="1686409"/>
              <a:ext cx="1428900" cy="882048"/>
            </a:xfrm>
            <a:custGeom>
              <a:avLst/>
              <a:gdLst>
                <a:gd name="connsiteX0" fmla="*/ 8861 w 1159068"/>
                <a:gd name="connsiteY0" fmla="*/ 0 h 1733220"/>
                <a:gd name="connsiteX1" fmla="*/ 168612 w 1159068"/>
                <a:gd name="connsiteY1" fmla="*/ 1078270 h 1733220"/>
                <a:gd name="connsiteX2" fmla="*/ 1159068 w 1159068"/>
                <a:gd name="connsiteY2" fmla="*/ 1733220 h 1733220"/>
                <a:gd name="connsiteX0" fmla="*/ 0 w 1150207"/>
                <a:gd name="connsiteY0" fmla="*/ 0 h 1733220"/>
                <a:gd name="connsiteX1" fmla="*/ 1150207 w 1150207"/>
                <a:gd name="connsiteY1" fmla="*/ 1733220 h 1733220"/>
                <a:gd name="connsiteX0" fmla="*/ 0 w 2574133"/>
                <a:gd name="connsiteY0" fmla="*/ 37462 h 37462"/>
                <a:gd name="connsiteX1" fmla="*/ 2574133 w 2574133"/>
                <a:gd name="connsiteY1" fmla="*/ 0 h 37462"/>
                <a:gd name="connsiteX0" fmla="*/ 0 w 2194183"/>
                <a:gd name="connsiteY0" fmla="*/ 545362 h 545362"/>
                <a:gd name="connsiteX1" fmla="*/ 2194183 w 2194183"/>
                <a:gd name="connsiteY1" fmla="*/ 0 h 545362"/>
                <a:gd name="connsiteX0" fmla="*/ 0 w 1246083"/>
                <a:gd name="connsiteY0" fmla="*/ 0 h 613067"/>
                <a:gd name="connsiteX1" fmla="*/ 1246083 w 1246083"/>
                <a:gd name="connsiteY1" fmla="*/ 613067 h 613067"/>
                <a:gd name="connsiteX0" fmla="*/ 0 w 1246083"/>
                <a:gd name="connsiteY0" fmla="*/ 0 h 613067"/>
                <a:gd name="connsiteX1" fmla="*/ 1246083 w 1246083"/>
                <a:gd name="connsiteY1" fmla="*/ 613067 h 613067"/>
                <a:gd name="connsiteX0" fmla="*/ 0 w 1246083"/>
                <a:gd name="connsiteY0" fmla="*/ 0 h 613902"/>
                <a:gd name="connsiteX1" fmla="*/ 1246083 w 1246083"/>
                <a:gd name="connsiteY1" fmla="*/ 613067 h 613902"/>
                <a:gd name="connsiteX0" fmla="*/ 0 w 1082740"/>
                <a:gd name="connsiteY0" fmla="*/ 0 h 655546"/>
                <a:gd name="connsiteX1" fmla="*/ 1082740 w 1082740"/>
                <a:gd name="connsiteY1" fmla="*/ 654813 h 655546"/>
                <a:gd name="connsiteX0" fmla="*/ 0 w 1082740"/>
                <a:gd name="connsiteY0" fmla="*/ 0 h 654813"/>
                <a:gd name="connsiteX1" fmla="*/ 1082740 w 1082740"/>
                <a:gd name="connsiteY1" fmla="*/ 654813 h 654813"/>
              </a:gdLst>
              <a:ahLst/>
              <a:cxnLst>
                <a:cxn ang="0">
                  <a:pos x="connsiteX0" y="connsiteY0"/>
                </a:cxn>
                <a:cxn ang="0">
                  <a:pos x="connsiteX1" y="connsiteY1"/>
                </a:cxn>
              </a:cxnLst>
              <a:rect l="l" t="t" r="r" b="b"/>
              <a:pathLst>
                <a:path w="1082740" h="654813">
                  <a:moveTo>
                    <a:pt x="0" y="0"/>
                  </a:moveTo>
                  <a:cubicBezTo>
                    <a:pt x="315935" y="346985"/>
                    <a:pt x="603461" y="554821"/>
                    <a:pt x="1082740" y="654813"/>
                  </a:cubicBezTo>
                </a:path>
              </a:pathLst>
            </a:custGeom>
            <a:ln w="57150">
              <a:solidFill>
                <a:srgbClr val="35AEEB"/>
              </a:solidFill>
            </a:ln>
            <a:effectLst>
              <a:glow rad="25400">
                <a:schemeClr val="tx1"/>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68" name="図形グループ 167"/>
          <p:cNvGrpSpPr/>
          <p:nvPr/>
        </p:nvGrpSpPr>
        <p:grpSpPr>
          <a:xfrm>
            <a:off x="7320660" y="2994865"/>
            <a:ext cx="1533485" cy="1217558"/>
            <a:chOff x="2066372" y="2638314"/>
            <a:chExt cx="1533485" cy="1217558"/>
          </a:xfrm>
        </p:grpSpPr>
        <p:sp>
          <p:nvSpPr>
            <p:cNvPr id="183" name="フリーフォーム 182"/>
            <p:cNvSpPr/>
            <p:nvPr/>
          </p:nvSpPr>
          <p:spPr>
            <a:xfrm>
              <a:off x="2066372" y="2638314"/>
              <a:ext cx="1533485" cy="1217558"/>
            </a:xfrm>
            <a:custGeom>
              <a:avLst/>
              <a:gdLst>
                <a:gd name="connsiteX0" fmla="*/ 0 w 1371600"/>
                <a:gd name="connsiteY0" fmla="*/ 152400 h 1101725"/>
                <a:gd name="connsiteX1" fmla="*/ 314325 w 1371600"/>
                <a:gd name="connsiteY1" fmla="*/ 955675 h 1101725"/>
                <a:gd name="connsiteX2" fmla="*/ 1371600 w 1371600"/>
                <a:gd name="connsiteY2" fmla="*/ 1101725 h 1101725"/>
                <a:gd name="connsiteX3" fmla="*/ 1330325 w 1371600"/>
                <a:gd name="connsiteY3" fmla="*/ 0 h 1101725"/>
                <a:gd name="connsiteX4" fmla="*/ 0 w 1371600"/>
                <a:gd name="connsiteY4" fmla="*/ 152400 h 1101725"/>
                <a:gd name="connsiteX0" fmla="*/ 0 w 1371600"/>
                <a:gd name="connsiteY0" fmla="*/ 152400 h 1101725"/>
                <a:gd name="connsiteX1" fmla="*/ 314325 w 1371600"/>
                <a:gd name="connsiteY1" fmla="*/ 955675 h 1101725"/>
                <a:gd name="connsiteX2" fmla="*/ 1371600 w 1371600"/>
                <a:gd name="connsiteY2" fmla="*/ 1101725 h 1101725"/>
                <a:gd name="connsiteX3" fmla="*/ 1330325 w 1371600"/>
                <a:gd name="connsiteY3" fmla="*/ 0 h 1101725"/>
                <a:gd name="connsiteX4" fmla="*/ 0 w 1371600"/>
                <a:gd name="connsiteY4" fmla="*/ 152400 h 1101725"/>
                <a:gd name="connsiteX0" fmla="*/ 0 w 1371600"/>
                <a:gd name="connsiteY0" fmla="*/ 152400 h 1101725"/>
                <a:gd name="connsiteX1" fmla="*/ 314325 w 1371600"/>
                <a:gd name="connsiteY1" fmla="*/ 955675 h 1101725"/>
                <a:gd name="connsiteX2" fmla="*/ 1371600 w 1371600"/>
                <a:gd name="connsiteY2" fmla="*/ 1101725 h 1101725"/>
                <a:gd name="connsiteX3" fmla="*/ 1330325 w 1371600"/>
                <a:gd name="connsiteY3" fmla="*/ 0 h 1101725"/>
                <a:gd name="connsiteX4" fmla="*/ 0 w 1371600"/>
                <a:gd name="connsiteY4" fmla="*/ 152400 h 1101725"/>
                <a:gd name="connsiteX0" fmla="*/ 0 w 1371600"/>
                <a:gd name="connsiteY0" fmla="*/ 152400 h 1101725"/>
                <a:gd name="connsiteX1" fmla="*/ 314325 w 1371600"/>
                <a:gd name="connsiteY1" fmla="*/ 955675 h 1101725"/>
                <a:gd name="connsiteX2" fmla="*/ 1371600 w 1371600"/>
                <a:gd name="connsiteY2" fmla="*/ 1101725 h 1101725"/>
                <a:gd name="connsiteX3" fmla="*/ 1330325 w 1371600"/>
                <a:gd name="connsiteY3" fmla="*/ 0 h 1101725"/>
                <a:gd name="connsiteX4" fmla="*/ 0 w 1371600"/>
                <a:gd name="connsiteY4" fmla="*/ 152400 h 1101725"/>
                <a:gd name="connsiteX0" fmla="*/ 0 w 1371600"/>
                <a:gd name="connsiteY0" fmla="*/ 139700 h 1089025"/>
                <a:gd name="connsiteX1" fmla="*/ 314325 w 1371600"/>
                <a:gd name="connsiteY1" fmla="*/ 942975 h 1089025"/>
                <a:gd name="connsiteX2" fmla="*/ 1371600 w 1371600"/>
                <a:gd name="connsiteY2" fmla="*/ 1089025 h 1089025"/>
                <a:gd name="connsiteX3" fmla="*/ 1314450 w 1371600"/>
                <a:gd name="connsiteY3" fmla="*/ 0 h 1089025"/>
                <a:gd name="connsiteX4" fmla="*/ 0 w 1371600"/>
                <a:gd name="connsiteY4" fmla="*/ 139700 h 1089025"/>
                <a:gd name="connsiteX0" fmla="*/ 0 w 1371600"/>
                <a:gd name="connsiteY0" fmla="*/ 139700 h 1089025"/>
                <a:gd name="connsiteX1" fmla="*/ 314325 w 1371600"/>
                <a:gd name="connsiteY1" fmla="*/ 942975 h 1089025"/>
                <a:gd name="connsiteX2" fmla="*/ 1371600 w 1371600"/>
                <a:gd name="connsiteY2" fmla="*/ 1089025 h 1089025"/>
                <a:gd name="connsiteX3" fmla="*/ 1314450 w 1371600"/>
                <a:gd name="connsiteY3" fmla="*/ 0 h 1089025"/>
                <a:gd name="connsiteX4" fmla="*/ 0 w 1371600"/>
                <a:gd name="connsiteY4" fmla="*/ 139700 h 1089025"/>
                <a:gd name="connsiteX0" fmla="*/ 0 w 1371600"/>
                <a:gd name="connsiteY0" fmla="*/ 139700 h 1089025"/>
                <a:gd name="connsiteX1" fmla="*/ 314325 w 1371600"/>
                <a:gd name="connsiteY1" fmla="*/ 942975 h 1089025"/>
                <a:gd name="connsiteX2" fmla="*/ 1371600 w 1371600"/>
                <a:gd name="connsiteY2" fmla="*/ 1089025 h 1089025"/>
                <a:gd name="connsiteX3" fmla="*/ 1314450 w 1371600"/>
                <a:gd name="connsiteY3" fmla="*/ 0 h 1089025"/>
                <a:gd name="connsiteX4" fmla="*/ 0 w 1371600"/>
                <a:gd name="connsiteY4" fmla="*/ 139700 h 1089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089025">
                  <a:moveTo>
                    <a:pt x="0" y="139700"/>
                  </a:moveTo>
                  <a:cubicBezTo>
                    <a:pt x="92075" y="439208"/>
                    <a:pt x="193675" y="672042"/>
                    <a:pt x="314325" y="942975"/>
                  </a:cubicBezTo>
                  <a:lnTo>
                    <a:pt x="1371600" y="1089025"/>
                  </a:lnTo>
                  <a:cubicBezTo>
                    <a:pt x="1338792" y="718608"/>
                    <a:pt x="1318683" y="379942"/>
                    <a:pt x="1314450" y="0"/>
                  </a:cubicBezTo>
                  <a:cubicBezTo>
                    <a:pt x="869950" y="27517"/>
                    <a:pt x="438150" y="93133"/>
                    <a:pt x="0" y="139700"/>
                  </a:cubicBezTo>
                  <a:close/>
                </a:path>
              </a:pathLst>
            </a:custGeom>
            <a:solidFill>
              <a:srgbClr val="D7D7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84" name="図形グループ 183"/>
            <p:cNvGrpSpPr/>
            <p:nvPr/>
          </p:nvGrpSpPr>
          <p:grpSpPr>
            <a:xfrm>
              <a:off x="2165568" y="2648966"/>
              <a:ext cx="1395046" cy="1174242"/>
              <a:chOff x="2165568" y="2648966"/>
              <a:chExt cx="1395046" cy="1174242"/>
            </a:xfrm>
          </p:grpSpPr>
          <p:sp>
            <p:nvSpPr>
              <p:cNvPr id="186" name="フリーフォーム 185"/>
              <p:cNvSpPr/>
              <p:nvPr/>
            </p:nvSpPr>
            <p:spPr>
              <a:xfrm>
                <a:off x="2357032" y="2763833"/>
                <a:ext cx="294849" cy="963531"/>
              </a:xfrm>
              <a:custGeom>
                <a:avLst/>
                <a:gdLst>
                  <a:gd name="connsiteX0" fmla="*/ 0 w 2066925"/>
                  <a:gd name="connsiteY0" fmla="*/ 231775 h 231775"/>
                  <a:gd name="connsiteX1" fmla="*/ 2066925 w 2066925"/>
                  <a:gd name="connsiteY1" fmla="*/ 0 h 231775"/>
                  <a:gd name="connsiteX0" fmla="*/ 0 w 622300"/>
                  <a:gd name="connsiteY0" fmla="*/ 0 h 1530350"/>
                  <a:gd name="connsiteX1" fmla="*/ 622300 w 622300"/>
                  <a:gd name="connsiteY1" fmla="*/ 1530350 h 1530350"/>
                  <a:gd name="connsiteX0" fmla="*/ 0 w 622300"/>
                  <a:gd name="connsiteY0" fmla="*/ 0 h 1530350"/>
                  <a:gd name="connsiteX1" fmla="*/ 622300 w 622300"/>
                  <a:gd name="connsiteY1" fmla="*/ 1530350 h 1530350"/>
                  <a:gd name="connsiteX0" fmla="*/ 0 w 622300"/>
                  <a:gd name="connsiteY0" fmla="*/ 0 h 1530350"/>
                  <a:gd name="connsiteX1" fmla="*/ 622300 w 622300"/>
                  <a:gd name="connsiteY1" fmla="*/ 1530350 h 1530350"/>
                  <a:gd name="connsiteX0" fmla="*/ 0 w 492125"/>
                  <a:gd name="connsiteY0" fmla="*/ 0 h 1339850"/>
                  <a:gd name="connsiteX1" fmla="*/ 492125 w 492125"/>
                  <a:gd name="connsiteY1" fmla="*/ 1339850 h 1339850"/>
                  <a:gd name="connsiteX0" fmla="*/ 0 w 488950"/>
                  <a:gd name="connsiteY0" fmla="*/ 0 h 1355725"/>
                  <a:gd name="connsiteX1" fmla="*/ 488950 w 488950"/>
                  <a:gd name="connsiteY1" fmla="*/ 1355725 h 1355725"/>
                  <a:gd name="connsiteX0" fmla="*/ 0 w 279400"/>
                  <a:gd name="connsiteY0" fmla="*/ 0 h 860425"/>
                  <a:gd name="connsiteX1" fmla="*/ 279400 w 279400"/>
                  <a:gd name="connsiteY1" fmla="*/ 860425 h 860425"/>
                  <a:gd name="connsiteX0" fmla="*/ 0 w 279400"/>
                  <a:gd name="connsiteY0" fmla="*/ 0 h 860425"/>
                  <a:gd name="connsiteX1" fmla="*/ 279400 w 279400"/>
                  <a:gd name="connsiteY1" fmla="*/ 860425 h 860425"/>
                </a:gdLst>
                <a:ahLst/>
                <a:cxnLst>
                  <a:cxn ang="0">
                    <a:pos x="connsiteX0" y="connsiteY0"/>
                  </a:cxn>
                  <a:cxn ang="0">
                    <a:pos x="connsiteX1" y="connsiteY1"/>
                  </a:cxn>
                </a:cxnLst>
                <a:rect l="l" t="t" r="r" b="b"/>
                <a:pathLst>
                  <a:path w="279400" h="860425">
                    <a:moveTo>
                      <a:pt x="0" y="0"/>
                    </a:moveTo>
                    <a:cubicBezTo>
                      <a:pt x="182033" y="545042"/>
                      <a:pt x="198967" y="661458"/>
                      <a:pt x="279400" y="86042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8" name="フリーフォーム 187"/>
              <p:cNvSpPr/>
              <p:nvPr/>
            </p:nvSpPr>
            <p:spPr>
              <a:xfrm>
                <a:off x="2658981" y="2726339"/>
                <a:ext cx="223634" cy="1040073"/>
              </a:xfrm>
              <a:custGeom>
                <a:avLst/>
                <a:gdLst>
                  <a:gd name="connsiteX0" fmla="*/ 0 w 2066925"/>
                  <a:gd name="connsiteY0" fmla="*/ 231775 h 231775"/>
                  <a:gd name="connsiteX1" fmla="*/ 2066925 w 2066925"/>
                  <a:gd name="connsiteY1" fmla="*/ 0 h 231775"/>
                  <a:gd name="connsiteX0" fmla="*/ 0 w 622300"/>
                  <a:gd name="connsiteY0" fmla="*/ 0 h 1530350"/>
                  <a:gd name="connsiteX1" fmla="*/ 622300 w 622300"/>
                  <a:gd name="connsiteY1" fmla="*/ 1530350 h 1530350"/>
                  <a:gd name="connsiteX0" fmla="*/ 0 w 622300"/>
                  <a:gd name="connsiteY0" fmla="*/ 0 h 1530350"/>
                  <a:gd name="connsiteX1" fmla="*/ 622300 w 622300"/>
                  <a:gd name="connsiteY1" fmla="*/ 1530350 h 1530350"/>
                  <a:gd name="connsiteX0" fmla="*/ 0 w 622300"/>
                  <a:gd name="connsiteY0" fmla="*/ 0 h 1530350"/>
                  <a:gd name="connsiteX1" fmla="*/ 622300 w 622300"/>
                  <a:gd name="connsiteY1" fmla="*/ 1530350 h 1530350"/>
                  <a:gd name="connsiteX0" fmla="*/ 0 w 492125"/>
                  <a:gd name="connsiteY0" fmla="*/ 0 h 1339850"/>
                  <a:gd name="connsiteX1" fmla="*/ 492125 w 492125"/>
                  <a:gd name="connsiteY1" fmla="*/ 1339850 h 1339850"/>
                  <a:gd name="connsiteX0" fmla="*/ 0 w 488950"/>
                  <a:gd name="connsiteY0" fmla="*/ 0 h 1355725"/>
                  <a:gd name="connsiteX1" fmla="*/ 488950 w 488950"/>
                  <a:gd name="connsiteY1" fmla="*/ 1355725 h 1355725"/>
                </a:gdLst>
                <a:ahLst/>
                <a:cxnLst>
                  <a:cxn ang="0">
                    <a:pos x="connsiteX0" y="connsiteY0"/>
                  </a:cxn>
                  <a:cxn ang="0">
                    <a:pos x="connsiteX1" y="connsiteY1"/>
                  </a:cxn>
                </a:cxnLst>
                <a:rect l="l" t="t" r="r" b="b"/>
                <a:pathLst>
                  <a:path w="488950" h="1355725">
                    <a:moveTo>
                      <a:pt x="0" y="0"/>
                    </a:moveTo>
                    <a:cubicBezTo>
                      <a:pt x="182033" y="545042"/>
                      <a:pt x="256117" y="845608"/>
                      <a:pt x="488950" y="135572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0" name="フリーフォーム 189"/>
              <p:cNvSpPr/>
              <p:nvPr/>
            </p:nvSpPr>
            <p:spPr>
              <a:xfrm>
                <a:off x="3236367" y="2648966"/>
                <a:ext cx="89963" cy="1174242"/>
              </a:xfrm>
              <a:custGeom>
                <a:avLst/>
                <a:gdLst>
                  <a:gd name="connsiteX0" fmla="*/ 0 w 2066925"/>
                  <a:gd name="connsiteY0" fmla="*/ 231775 h 231775"/>
                  <a:gd name="connsiteX1" fmla="*/ 2066925 w 2066925"/>
                  <a:gd name="connsiteY1" fmla="*/ 0 h 231775"/>
                  <a:gd name="connsiteX0" fmla="*/ 0 w 50800"/>
                  <a:gd name="connsiteY0" fmla="*/ 0 h 1577975"/>
                  <a:gd name="connsiteX1" fmla="*/ 50800 w 50800"/>
                  <a:gd name="connsiteY1" fmla="*/ 1577975 h 1577975"/>
                  <a:gd name="connsiteX0" fmla="*/ 1107 w 51907"/>
                  <a:gd name="connsiteY0" fmla="*/ 0 h 1577975"/>
                  <a:gd name="connsiteX1" fmla="*/ 51907 w 51907"/>
                  <a:gd name="connsiteY1" fmla="*/ 1577975 h 1577975"/>
                  <a:gd name="connsiteX0" fmla="*/ 928 w 61253"/>
                  <a:gd name="connsiteY0" fmla="*/ 0 h 1654175"/>
                  <a:gd name="connsiteX1" fmla="*/ 61253 w 61253"/>
                  <a:gd name="connsiteY1" fmla="*/ 1654175 h 1654175"/>
                  <a:gd name="connsiteX0" fmla="*/ 1453 w 61778"/>
                  <a:gd name="connsiteY0" fmla="*/ 0 h 1654175"/>
                  <a:gd name="connsiteX1" fmla="*/ 61778 w 61778"/>
                  <a:gd name="connsiteY1" fmla="*/ 1654175 h 1654175"/>
                  <a:gd name="connsiteX0" fmla="*/ 1165 w 71015"/>
                  <a:gd name="connsiteY0" fmla="*/ 0 h 1698625"/>
                  <a:gd name="connsiteX1" fmla="*/ 71015 w 71015"/>
                  <a:gd name="connsiteY1" fmla="*/ 1698625 h 1698625"/>
                  <a:gd name="connsiteX0" fmla="*/ 871 w 86596"/>
                  <a:gd name="connsiteY0" fmla="*/ 0 h 1727200"/>
                  <a:gd name="connsiteX1" fmla="*/ 86596 w 86596"/>
                  <a:gd name="connsiteY1" fmla="*/ 1727200 h 1727200"/>
                </a:gdLst>
                <a:ahLst/>
                <a:cxnLst>
                  <a:cxn ang="0">
                    <a:pos x="connsiteX0" y="connsiteY0"/>
                  </a:cxn>
                  <a:cxn ang="0">
                    <a:pos x="connsiteX1" y="connsiteY1"/>
                  </a:cxn>
                </a:cxnLst>
                <a:rect l="l" t="t" r="r" b="b"/>
                <a:pathLst>
                  <a:path w="86596" h="1727200">
                    <a:moveTo>
                      <a:pt x="871" y="0"/>
                    </a:moveTo>
                    <a:cubicBezTo>
                      <a:pt x="-7596" y="541867"/>
                      <a:pt x="47438" y="1194858"/>
                      <a:pt x="86596" y="172720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2" name="フリーフォーム 191"/>
              <p:cNvSpPr/>
              <p:nvPr/>
            </p:nvSpPr>
            <p:spPr>
              <a:xfrm>
                <a:off x="2964306" y="2690287"/>
                <a:ext cx="138391" cy="1093873"/>
              </a:xfrm>
              <a:custGeom>
                <a:avLst/>
                <a:gdLst>
                  <a:gd name="connsiteX0" fmla="*/ 0 w 2066925"/>
                  <a:gd name="connsiteY0" fmla="*/ 231775 h 231775"/>
                  <a:gd name="connsiteX1" fmla="*/ 2066925 w 2066925"/>
                  <a:gd name="connsiteY1" fmla="*/ 0 h 231775"/>
                  <a:gd name="connsiteX0" fmla="*/ 0 w 50800"/>
                  <a:gd name="connsiteY0" fmla="*/ 0 h 1577975"/>
                  <a:gd name="connsiteX1" fmla="*/ 50800 w 50800"/>
                  <a:gd name="connsiteY1" fmla="*/ 1577975 h 1577975"/>
                  <a:gd name="connsiteX0" fmla="*/ 1107 w 51907"/>
                  <a:gd name="connsiteY0" fmla="*/ 0 h 1577975"/>
                  <a:gd name="connsiteX1" fmla="*/ 51907 w 51907"/>
                  <a:gd name="connsiteY1" fmla="*/ 1577975 h 1577975"/>
                  <a:gd name="connsiteX0" fmla="*/ 928 w 61253"/>
                  <a:gd name="connsiteY0" fmla="*/ 0 h 1654175"/>
                  <a:gd name="connsiteX1" fmla="*/ 61253 w 61253"/>
                  <a:gd name="connsiteY1" fmla="*/ 1654175 h 1654175"/>
                  <a:gd name="connsiteX0" fmla="*/ 1453 w 61778"/>
                  <a:gd name="connsiteY0" fmla="*/ 0 h 1654175"/>
                  <a:gd name="connsiteX1" fmla="*/ 61778 w 61778"/>
                  <a:gd name="connsiteY1" fmla="*/ 1654175 h 1654175"/>
                  <a:gd name="connsiteX0" fmla="*/ 1165 w 71015"/>
                  <a:gd name="connsiteY0" fmla="*/ 0 h 1698625"/>
                  <a:gd name="connsiteX1" fmla="*/ 71015 w 71015"/>
                  <a:gd name="connsiteY1" fmla="*/ 1698625 h 1698625"/>
                  <a:gd name="connsiteX0" fmla="*/ 871 w 86596"/>
                  <a:gd name="connsiteY0" fmla="*/ 0 h 1727200"/>
                  <a:gd name="connsiteX1" fmla="*/ 86596 w 86596"/>
                  <a:gd name="connsiteY1" fmla="*/ 1727200 h 1727200"/>
                  <a:gd name="connsiteX0" fmla="*/ 0 w 85725"/>
                  <a:gd name="connsiteY0" fmla="*/ 0 h 1727200"/>
                  <a:gd name="connsiteX1" fmla="*/ 85725 w 85725"/>
                  <a:gd name="connsiteY1" fmla="*/ 1727200 h 1727200"/>
                </a:gdLst>
                <a:ahLst/>
                <a:cxnLst>
                  <a:cxn ang="0">
                    <a:pos x="connsiteX0" y="connsiteY0"/>
                  </a:cxn>
                  <a:cxn ang="0">
                    <a:pos x="connsiteX1" y="connsiteY1"/>
                  </a:cxn>
                </a:cxnLst>
                <a:rect l="l" t="t" r="r" b="b"/>
                <a:pathLst>
                  <a:path w="85725" h="1727200">
                    <a:moveTo>
                      <a:pt x="0" y="0"/>
                    </a:moveTo>
                    <a:cubicBezTo>
                      <a:pt x="4726" y="620336"/>
                      <a:pt x="46567" y="1194858"/>
                      <a:pt x="85725" y="172720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4" name="フリーフォーム 193"/>
              <p:cNvSpPr/>
              <p:nvPr/>
            </p:nvSpPr>
            <p:spPr>
              <a:xfrm>
                <a:off x="2165568" y="3010319"/>
                <a:ext cx="1380845" cy="102943"/>
              </a:xfrm>
              <a:custGeom>
                <a:avLst/>
                <a:gdLst>
                  <a:gd name="connsiteX0" fmla="*/ 0 w 2066925"/>
                  <a:gd name="connsiteY0" fmla="*/ 231775 h 231775"/>
                  <a:gd name="connsiteX1" fmla="*/ 2066925 w 2066925"/>
                  <a:gd name="connsiteY1" fmla="*/ 0 h 231775"/>
                  <a:gd name="connsiteX0" fmla="*/ 0 w 2066925"/>
                  <a:gd name="connsiteY0" fmla="*/ 231775 h 231775"/>
                  <a:gd name="connsiteX1" fmla="*/ 2066925 w 2066925"/>
                  <a:gd name="connsiteY1" fmla="*/ 0 h 231775"/>
                  <a:gd name="connsiteX0" fmla="*/ 0 w 2066925"/>
                  <a:gd name="connsiteY0" fmla="*/ 231775 h 231775"/>
                  <a:gd name="connsiteX1" fmla="*/ 2066925 w 2066925"/>
                  <a:gd name="connsiteY1" fmla="*/ 0 h 231775"/>
                  <a:gd name="connsiteX0" fmla="*/ 0 w 2124075"/>
                  <a:gd name="connsiteY0" fmla="*/ 288925 h 288925"/>
                  <a:gd name="connsiteX1" fmla="*/ 2124075 w 2124075"/>
                  <a:gd name="connsiteY1" fmla="*/ 0 h 288925"/>
                  <a:gd name="connsiteX0" fmla="*/ 0 w 2124075"/>
                  <a:gd name="connsiteY0" fmla="*/ 288925 h 288925"/>
                  <a:gd name="connsiteX1" fmla="*/ 2124075 w 2124075"/>
                  <a:gd name="connsiteY1" fmla="*/ 0 h 288925"/>
                </a:gdLst>
                <a:ahLst/>
                <a:cxnLst>
                  <a:cxn ang="0">
                    <a:pos x="connsiteX0" y="connsiteY0"/>
                  </a:cxn>
                  <a:cxn ang="0">
                    <a:pos x="connsiteX1" y="connsiteY1"/>
                  </a:cxn>
                </a:cxnLst>
                <a:rect l="l" t="t" r="r" b="b"/>
                <a:pathLst>
                  <a:path w="2124075" h="288925">
                    <a:moveTo>
                      <a:pt x="0" y="288925"/>
                    </a:moveTo>
                    <a:cubicBezTo>
                      <a:pt x="663575" y="176742"/>
                      <a:pt x="1431925" y="42333"/>
                      <a:pt x="2124075"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6" name="フリーフォーム 195"/>
              <p:cNvSpPr/>
              <p:nvPr/>
            </p:nvSpPr>
            <p:spPr>
              <a:xfrm>
                <a:off x="2279160" y="3398398"/>
                <a:ext cx="1281454" cy="51115"/>
              </a:xfrm>
              <a:custGeom>
                <a:avLst/>
                <a:gdLst>
                  <a:gd name="connsiteX0" fmla="*/ 0 w 2066925"/>
                  <a:gd name="connsiteY0" fmla="*/ 231775 h 231775"/>
                  <a:gd name="connsiteX1" fmla="*/ 2066925 w 2066925"/>
                  <a:gd name="connsiteY1" fmla="*/ 0 h 231775"/>
                  <a:gd name="connsiteX0" fmla="*/ 0 w 2082800"/>
                  <a:gd name="connsiteY0" fmla="*/ 60325 h 60325"/>
                  <a:gd name="connsiteX1" fmla="*/ 2082800 w 2082800"/>
                  <a:gd name="connsiteY1" fmla="*/ 0 h 60325"/>
                  <a:gd name="connsiteX0" fmla="*/ 0 w 1882775"/>
                  <a:gd name="connsiteY0" fmla="*/ 0 h 244475"/>
                  <a:gd name="connsiteX1" fmla="*/ 1882775 w 1882775"/>
                  <a:gd name="connsiteY1" fmla="*/ 244475 h 244475"/>
                  <a:gd name="connsiteX0" fmla="*/ 0 w 1882775"/>
                  <a:gd name="connsiteY0" fmla="*/ 0 h 244475"/>
                  <a:gd name="connsiteX1" fmla="*/ 1882775 w 1882775"/>
                  <a:gd name="connsiteY1" fmla="*/ 244475 h 244475"/>
                  <a:gd name="connsiteX0" fmla="*/ 0 w 1882775"/>
                  <a:gd name="connsiteY0" fmla="*/ 0 h 244475"/>
                  <a:gd name="connsiteX1" fmla="*/ 1882775 w 1882775"/>
                  <a:gd name="connsiteY1" fmla="*/ 244475 h 244475"/>
                </a:gdLst>
                <a:ahLst/>
                <a:cxnLst>
                  <a:cxn ang="0">
                    <a:pos x="connsiteX0" y="connsiteY0"/>
                  </a:cxn>
                  <a:cxn ang="0">
                    <a:pos x="connsiteX1" y="connsiteY1"/>
                  </a:cxn>
                </a:cxnLst>
                <a:rect l="l" t="t" r="r" b="b"/>
                <a:pathLst>
                  <a:path w="1882775" h="244475">
                    <a:moveTo>
                      <a:pt x="0" y="0"/>
                    </a:moveTo>
                    <a:cubicBezTo>
                      <a:pt x="627592" y="110067"/>
                      <a:pt x="1261533" y="182033"/>
                      <a:pt x="1882775" y="24447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nvGrpSpPr>
          <p:cNvPr id="169" name="図形グループ 168"/>
          <p:cNvGrpSpPr/>
          <p:nvPr/>
        </p:nvGrpSpPr>
        <p:grpSpPr>
          <a:xfrm>
            <a:off x="6411734" y="2235221"/>
            <a:ext cx="3489581" cy="2687011"/>
            <a:chOff x="1157446" y="1878670"/>
            <a:chExt cx="3489581" cy="2687011"/>
          </a:xfrm>
        </p:grpSpPr>
        <p:sp>
          <p:nvSpPr>
            <p:cNvPr id="175" name="フリーフォーム 174"/>
            <p:cNvSpPr/>
            <p:nvPr/>
          </p:nvSpPr>
          <p:spPr>
            <a:xfrm>
              <a:off x="1157446" y="2634044"/>
              <a:ext cx="2374771" cy="323026"/>
            </a:xfrm>
            <a:custGeom>
              <a:avLst/>
              <a:gdLst>
                <a:gd name="connsiteX0" fmla="*/ 0 w 2066925"/>
                <a:gd name="connsiteY0" fmla="*/ 231775 h 231775"/>
                <a:gd name="connsiteX1" fmla="*/ 2066925 w 2066925"/>
                <a:gd name="connsiteY1" fmla="*/ 0 h 231775"/>
                <a:gd name="connsiteX0" fmla="*/ 0 w 2066925"/>
                <a:gd name="connsiteY0" fmla="*/ 231775 h 231775"/>
                <a:gd name="connsiteX1" fmla="*/ 2066925 w 2066925"/>
                <a:gd name="connsiteY1" fmla="*/ 0 h 231775"/>
                <a:gd name="connsiteX0" fmla="*/ 0 w 2066925"/>
                <a:gd name="connsiteY0" fmla="*/ 231775 h 231775"/>
                <a:gd name="connsiteX1" fmla="*/ 2066925 w 2066925"/>
                <a:gd name="connsiteY1" fmla="*/ 0 h 231775"/>
                <a:gd name="connsiteX0" fmla="*/ 0 w 2124075"/>
                <a:gd name="connsiteY0" fmla="*/ 288925 h 288925"/>
                <a:gd name="connsiteX1" fmla="*/ 2124075 w 2124075"/>
                <a:gd name="connsiteY1" fmla="*/ 0 h 288925"/>
                <a:gd name="connsiteX0" fmla="*/ 0 w 2124075"/>
                <a:gd name="connsiteY0" fmla="*/ 288925 h 288925"/>
                <a:gd name="connsiteX1" fmla="*/ 2124075 w 2124075"/>
                <a:gd name="connsiteY1" fmla="*/ 0 h 288925"/>
              </a:gdLst>
              <a:ahLst/>
              <a:cxnLst>
                <a:cxn ang="0">
                  <a:pos x="connsiteX0" y="connsiteY0"/>
                </a:cxn>
                <a:cxn ang="0">
                  <a:pos x="connsiteX1" y="connsiteY1"/>
                </a:cxn>
              </a:cxnLst>
              <a:rect l="l" t="t" r="r" b="b"/>
              <a:pathLst>
                <a:path w="2124075" h="288925">
                  <a:moveTo>
                    <a:pt x="0" y="288925"/>
                  </a:moveTo>
                  <a:cubicBezTo>
                    <a:pt x="663575" y="176742"/>
                    <a:pt x="1431925" y="42333"/>
                    <a:pt x="2124075"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6" name="フリーフォーム 175"/>
            <p:cNvSpPr/>
            <p:nvPr/>
          </p:nvSpPr>
          <p:spPr>
            <a:xfrm>
              <a:off x="2417100" y="3682492"/>
              <a:ext cx="2104992" cy="273329"/>
            </a:xfrm>
            <a:custGeom>
              <a:avLst/>
              <a:gdLst>
                <a:gd name="connsiteX0" fmla="*/ 0 w 2066925"/>
                <a:gd name="connsiteY0" fmla="*/ 231775 h 231775"/>
                <a:gd name="connsiteX1" fmla="*/ 2066925 w 2066925"/>
                <a:gd name="connsiteY1" fmla="*/ 0 h 231775"/>
                <a:gd name="connsiteX0" fmla="*/ 0 w 2082800"/>
                <a:gd name="connsiteY0" fmla="*/ 60325 h 60325"/>
                <a:gd name="connsiteX1" fmla="*/ 2082800 w 2082800"/>
                <a:gd name="connsiteY1" fmla="*/ 0 h 60325"/>
                <a:gd name="connsiteX0" fmla="*/ 0 w 1882775"/>
                <a:gd name="connsiteY0" fmla="*/ 0 h 244475"/>
                <a:gd name="connsiteX1" fmla="*/ 1882775 w 1882775"/>
                <a:gd name="connsiteY1" fmla="*/ 244475 h 244475"/>
                <a:gd name="connsiteX0" fmla="*/ 0 w 1882775"/>
                <a:gd name="connsiteY0" fmla="*/ 0 h 244475"/>
                <a:gd name="connsiteX1" fmla="*/ 1882775 w 1882775"/>
                <a:gd name="connsiteY1" fmla="*/ 244475 h 244475"/>
                <a:gd name="connsiteX0" fmla="*/ 0 w 1882775"/>
                <a:gd name="connsiteY0" fmla="*/ 0 h 244475"/>
                <a:gd name="connsiteX1" fmla="*/ 1882775 w 1882775"/>
                <a:gd name="connsiteY1" fmla="*/ 244475 h 244475"/>
              </a:gdLst>
              <a:ahLst/>
              <a:cxnLst>
                <a:cxn ang="0">
                  <a:pos x="connsiteX0" y="connsiteY0"/>
                </a:cxn>
                <a:cxn ang="0">
                  <a:pos x="connsiteX1" y="connsiteY1"/>
                </a:cxn>
              </a:cxnLst>
              <a:rect l="l" t="t" r="r" b="b"/>
              <a:pathLst>
                <a:path w="1882775" h="244475">
                  <a:moveTo>
                    <a:pt x="0" y="0"/>
                  </a:moveTo>
                  <a:cubicBezTo>
                    <a:pt x="627592" y="110067"/>
                    <a:pt x="1261533" y="182033"/>
                    <a:pt x="1882775" y="24447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7" name="フリーフォーム 176"/>
            <p:cNvSpPr/>
            <p:nvPr/>
          </p:nvSpPr>
          <p:spPr>
            <a:xfrm>
              <a:off x="3558397" y="2109127"/>
              <a:ext cx="624753" cy="521811"/>
            </a:xfrm>
            <a:custGeom>
              <a:avLst/>
              <a:gdLst>
                <a:gd name="connsiteX0" fmla="*/ 0 w 2066925"/>
                <a:gd name="connsiteY0" fmla="*/ 231775 h 231775"/>
                <a:gd name="connsiteX1" fmla="*/ 2066925 w 2066925"/>
                <a:gd name="connsiteY1" fmla="*/ 0 h 231775"/>
                <a:gd name="connsiteX0" fmla="*/ 0 w 558800"/>
                <a:gd name="connsiteY0" fmla="*/ 466725 h 466725"/>
                <a:gd name="connsiteX1" fmla="*/ 558800 w 558800"/>
                <a:gd name="connsiteY1" fmla="*/ 0 h 466725"/>
                <a:gd name="connsiteX0" fmla="*/ 0 w 558800"/>
                <a:gd name="connsiteY0" fmla="*/ 466725 h 466725"/>
                <a:gd name="connsiteX1" fmla="*/ 558800 w 558800"/>
                <a:gd name="connsiteY1" fmla="*/ 0 h 466725"/>
                <a:gd name="connsiteX0" fmla="*/ 0 w 558800"/>
                <a:gd name="connsiteY0" fmla="*/ 466725 h 466725"/>
                <a:gd name="connsiteX1" fmla="*/ 558800 w 558800"/>
                <a:gd name="connsiteY1" fmla="*/ 0 h 466725"/>
              </a:gdLst>
              <a:ahLst/>
              <a:cxnLst>
                <a:cxn ang="0">
                  <a:pos x="connsiteX0" y="connsiteY0"/>
                </a:cxn>
                <a:cxn ang="0">
                  <a:pos x="connsiteX1" y="connsiteY1"/>
                </a:cxn>
              </a:cxnLst>
              <a:rect l="l" t="t" r="r" b="b"/>
              <a:pathLst>
                <a:path w="558800" h="466725">
                  <a:moveTo>
                    <a:pt x="0" y="466725"/>
                  </a:moveTo>
                  <a:cubicBezTo>
                    <a:pt x="208492" y="327025"/>
                    <a:pt x="382058" y="177800"/>
                    <a:pt x="558800"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8" name="フリーフォーム 177"/>
            <p:cNvSpPr/>
            <p:nvPr/>
          </p:nvSpPr>
          <p:spPr>
            <a:xfrm>
              <a:off x="3550159" y="2630078"/>
              <a:ext cx="1096868" cy="465015"/>
            </a:xfrm>
            <a:custGeom>
              <a:avLst/>
              <a:gdLst>
                <a:gd name="connsiteX0" fmla="*/ 0 w 2066925"/>
                <a:gd name="connsiteY0" fmla="*/ 231775 h 231775"/>
                <a:gd name="connsiteX1" fmla="*/ 2066925 w 2066925"/>
                <a:gd name="connsiteY1" fmla="*/ 0 h 231775"/>
                <a:gd name="connsiteX0" fmla="*/ 0 w 2149475"/>
                <a:gd name="connsiteY0" fmla="*/ 0 h 88900"/>
                <a:gd name="connsiteX1" fmla="*/ 2149475 w 2149475"/>
                <a:gd name="connsiteY1" fmla="*/ 88900 h 88900"/>
                <a:gd name="connsiteX0" fmla="*/ 0 w 958850"/>
                <a:gd name="connsiteY0" fmla="*/ 0 h 377825"/>
                <a:gd name="connsiteX1" fmla="*/ 958850 w 958850"/>
                <a:gd name="connsiteY1" fmla="*/ 377825 h 377825"/>
                <a:gd name="connsiteX0" fmla="*/ 0 w 958850"/>
                <a:gd name="connsiteY0" fmla="*/ 0 h 377825"/>
                <a:gd name="connsiteX1" fmla="*/ 958850 w 958850"/>
                <a:gd name="connsiteY1" fmla="*/ 377825 h 377825"/>
                <a:gd name="connsiteX0" fmla="*/ 0 w 958850"/>
                <a:gd name="connsiteY0" fmla="*/ 0 h 377825"/>
                <a:gd name="connsiteX1" fmla="*/ 958850 w 958850"/>
                <a:gd name="connsiteY1" fmla="*/ 377825 h 377825"/>
                <a:gd name="connsiteX0" fmla="*/ 0 w 981075"/>
                <a:gd name="connsiteY0" fmla="*/ 0 h 415925"/>
                <a:gd name="connsiteX1" fmla="*/ 981075 w 981075"/>
                <a:gd name="connsiteY1" fmla="*/ 415925 h 415925"/>
              </a:gdLst>
              <a:ahLst/>
              <a:cxnLst>
                <a:cxn ang="0">
                  <a:pos x="connsiteX0" y="connsiteY0"/>
                </a:cxn>
                <a:cxn ang="0">
                  <a:pos x="connsiteX1" y="connsiteY1"/>
                </a:cxn>
              </a:cxnLst>
              <a:rect l="l" t="t" r="r" b="b"/>
              <a:pathLst>
                <a:path w="981075" h="415925">
                  <a:moveTo>
                    <a:pt x="0" y="0"/>
                  </a:moveTo>
                  <a:cubicBezTo>
                    <a:pt x="345017" y="106892"/>
                    <a:pt x="667808" y="261408"/>
                    <a:pt x="981075" y="41592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9" name="フリーフォーム 178"/>
            <p:cNvSpPr/>
            <p:nvPr/>
          </p:nvSpPr>
          <p:spPr>
            <a:xfrm>
              <a:off x="1855828" y="2154997"/>
              <a:ext cx="546659" cy="1515737"/>
            </a:xfrm>
            <a:custGeom>
              <a:avLst/>
              <a:gdLst>
                <a:gd name="connsiteX0" fmla="*/ 0 w 2066925"/>
                <a:gd name="connsiteY0" fmla="*/ 231775 h 231775"/>
                <a:gd name="connsiteX1" fmla="*/ 2066925 w 2066925"/>
                <a:gd name="connsiteY1" fmla="*/ 0 h 231775"/>
                <a:gd name="connsiteX0" fmla="*/ 0 w 622300"/>
                <a:gd name="connsiteY0" fmla="*/ 0 h 1530350"/>
                <a:gd name="connsiteX1" fmla="*/ 622300 w 622300"/>
                <a:gd name="connsiteY1" fmla="*/ 1530350 h 1530350"/>
                <a:gd name="connsiteX0" fmla="*/ 0 w 622300"/>
                <a:gd name="connsiteY0" fmla="*/ 0 h 1530350"/>
                <a:gd name="connsiteX1" fmla="*/ 622300 w 622300"/>
                <a:gd name="connsiteY1" fmla="*/ 1530350 h 1530350"/>
                <a:gd name="connsiteX0" fmla="*/ 0 w 622300"/>
                <a:gd name="connsiteY0" fmla="*/ 0 h 1530350"/>
                <a:gd name="connsiteX1" fmla="*/ 622300 w 622300"/>
                <a:gd name="connsiteY1" fmla="*/ 1530350 h 1530350"/>
                <a:gd name="connsiteX0" fmla="*/ 0 w 492125"/>
                <a:gd name="connsiteY0" fmla="*/ 0 h 1339850"/>
                <a:gd name="connsiteX1" fmla="*/ 492125 w 492125"/>
                <a:gd name="connsiteY1" fmla="*/ 1339850 h 1339850"/>
                <a:gd name="connsiteX0" fmla="*/ 0 w 488950"/>
                <a:gd name="connsiteY0" fmla="*/ 0 h 1355725"/>
                <a:gd name="connsiteX1" fmla="*/ 488950 w 488950"/>
                <a:gd name="connsiteY1" fmla="*/ 1355725 h 1355725"/>
              </a:gdLst>
              <a:ahLst/>
              <a:cxnLst>
                <a:cxn ang="0">
                  <a:pos x="connsiteX0" y="connsiteY0"/>
                </a:cxn>
                <a:cxn ang="0">
                  <a:pos x="connsiteX1" y="connsiteY1"/>
                </a:cxn>
              </a:cxnLst>
              <a:rect l="l" t="t" r="r" b="b"/>
              <a:pathLst>
                <a:path w="488950" h="1355725">
                  <a:moveTo>
                    <a:pt x="0" y="0"/>
                  </a:moveTo>
                  <a:cubicBezTo>
                    <a:pt x="182033" y="545042"/>
                    <a:pt x="256117" y="845608"/>
                    <a:pt x="488950" y="135572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0" name="フリーフォーム 179"/>
            <p:cNvSpPr/>
            <p:nvPr/>
          </p:nvSpPr>
          <p:spPr>
            <a:xfrm>
              <a:off x="1790796" y="3707477"/>
              <a:ext cx="610554" cy="408219"/>
            </a:xfrm>
            <a:custGeom>
              <a:avLst/>
              <a:gdLst>
                <a:gd name="connsiteX0" fmla="*/ 0 w 2066925"/>
                <a:gd name="connsiteY0" fmla="*/ 231775 h 231775"/>
                <a:gd name="connsiteX1" fmla="*/ 2066925 w 2066925"/>
                <a:gd name="connsiteY1" fmla="*/ 0 h 231775"/>
                <a:gd name="connsiteX0" fmla="*/ 0 w 546100"/>
                <a:gd name="connsiteY0" fmla="*/ 365125 h 365125"/>
                <a:gd name="connsiteX1" fmla="*/ 546100 w 546100"/>
                <a:gd name="connsiteY1" fmla="*/ 0 h 365125"/>
                <a:gd name="connsiteX0" fmla="*/ 0 w 546100"/>
                <a:gd name="connsiteY0" fmla="*/ 365125 h 365125"/>
                <a:gd name="connsiteX1" fmla="*/ 546100 w 546100"/>
                <a:gd name="connsiteY1" fmla="*/ 0 h 365125"/>
              </a:gdLst>
              <a:ahLst/>
              <a:cxnLst>
                <a:cxn ang="0">
                  <a:pos x="connsiteX0" y="connsiteY0"/>
                </a:cxn>
                <a:cxn ang="0">
                  <a:pos x="connsiteX1" y="connsiteY1"/>
                </a:cxn>
              </a:cxnLst>
              <a:rect l="l" t="t" r="r" b="b"/>
              <a:pathLst>
                <a:path w="546100" h="365125">
                  <a:moveTo>
                    <a:pt x="0" y="365125"/>
                  </a:moveTo>
                  <a:cubicBezTo>
                    <a:pt x="182033" y="243417"/>
                    <a:pt x="345017" y="159808"/>
                    <a:pt x="546100"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1" name="フリーフォーム 180"/>
            <p:cNvSpPr/>
            <p:nvPr/>
          </p:nvSpPr>
          <p:spPr>
            <a:xfrm>
              <a:off x="3543223" y="2634626"/>
              <a:ext cx="96817" cy="1931055"/>
            </a:xfrm>
            <a:custGeom>
              <a:avLst/>
              <a:gdLst>
                <a:gd name="connsiteX0" fmla="*/ 0 w 2066925"/>
                <a:gd name="connsiteY0" fmla="*/ 231775 h 231775"/>
                <a:gd name="connsiteX1" fmla="*/ 2066925 w 2066925"/>
                <a:gd name="connsiteY1" fmla="*/ 0 h 231775"/>
                <a:gd name="connsiteX0" fmla="*/ 0 w 50800"/>
                <a:gd name="connsiteY0" fmla="*/ 0 h 1577975"/>
                <a:gd name="connsiteX1" fmla="*/ 50800 w 50800"/>
                <a:gd name="connsiteY1" fmla="*/ 1577975 h 1577975"/>
                <a:gd name="connsiteX0" fmla="*/ 1107 w 51907"/>
                <a:gd name="connsiteY0" fmla="*/ 0 h 1577975"/>
                <a:gd name="connsiteX1" fmla="*/ 51907 w 51907"/>
                <a:gd name="connsiteY1" fmla="*/ 1577975 h 1577975"/>
                <a:gd name="connsiteX0" fmla="*/ 928 w 61253"/>
                <a:gd name="connsiteY0" fmla="*/ 0 h 1654175"/>
                <a:gd name="connsiteX1" fmla="*/ 61253 w 61253"/>
                <a:gd name="connsiteY1" fmla="*/ 1654175 h 1654175"/>
                <a:gd name="connsiteX0" fmla="*/ 1453 w 61778"/>
                <a:gd name="connsiteY0" fmla="*/ 0 h 1654175"/>
                <a:gd name="connsiteX1" fmla="*/ 61778 w 61778"/>
                <a:gd name="connsiteY1" fmla="*/ 1654175 h 1654175"/>
                <a:gd name="connsiteX0" fmla="*/ 1165 w 71015"/>
                <a:gd name="connsiteY0" fmla="*/ 0 h 1698625"/>
                <a:gd name="connsiteX1" fmla="*/ 71015 w 71015"/>
                <a:gd name="connsiteY1" fmla="*/ 1698625 h 1698625"/>
                <a:gd name="connsiteX0" fmla="*/ 871 w 86596"/>
                <a:gd name="connsiteY0" fmla="*/ 0 h 1727200"/>
                <a:gd name="connsiteX1" fmla="*/ 86596 w 86596"/>
                <a:gd name="connsiteY1" fmla="*/ 1727200 h 1727200"/>
              </a:gdLst>
              <a:ahLst/>
              <a:cxnLst>
                <a:cxn ang="0">
                  <a:pos x="connsiteX0" y="connsiteY0"/>
                </a:cxn>
                <a:cxn ang="0">
                  <a:pos x="connsiteX1" y="connsiteY1"/>
                </a:cxn>
              </a:cxnLst>
              <a:rect l="l" t="t" r="r" b="b"/>
              <a:pathLst>
                <a:path w="86596" h="1727200">
                  <a:moveTo>
                    <a:pt x="871" y="0"/>
                  </a:moveTo>
                  <a:cubicBezTo>
                    <a:pt x="-7596" y="541867"/>
                    <a:pt x="47438" y="1194858"/>
                    <a:pt x="86596" y="172720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2" name="フリーフォーム 181"/>
            <p:cNvSpPr/>
            <p:nvPr/>
          </p:nvSpPr>
          <p:spPr>
            <a:xfrm>
              <a:off x="3015177" y="1878670"/>
              <a:ext cx="518261" cy="734795"/>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Lst>
              <a:ahLst/>
              <a:cxnLst>
                <a:cxn ang="0">
                  <a:pos x="connsiteX0" y="connsiteY0"/>
                </a:cxn>
                <a:cxn ang="0">
                  <a:pos x="connsiteX1" y="connsiteY1"/>
                </a:cxn>
              </a:cxnLst>
              <a:rect l="l" t="t" r="r" b="b"/>
              <a:pathLst>
                <a:path w="463550" h="657225">
                  <a:moveTo>
                    <a:pt x="0" y="0"/>
                  </a:moveTo>
                  <a:cubicBezTo>
                    <a:pt x="187325" y="213783"/>
                    <a:pt x="339725" y="414867"/>
                    <a:pt x="463550" y="65722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171" name="Oval 128"/>
          <p:cNvSpPr>
            <a:spLocks noChangeAspect="1"/>
          </p:cNvSpPr>
          <p:nvPr/>
        </p:nvSpPr>
        <p:spPr>
          <a:xfrm>
            <a:off x="7624296" y="3987262"/>
            <a:ext cx="94658" cy="94657"/>
          </a:xfrm>
          <a:prstGeom prst="ellipse">
            <a:avLst/>
          </a:prstGeom>
          <a:solidFill>
            <a:schemeClr val="bg1">
              <a:lumMod val="50000"/>
            </a:schemeClr>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28"/>
          <p:cNvSpPr>
            <a:spLocks noChangeAspect="1"/>
          </p:cNvSpPr>
          <p:nvPr/>
        </p:nvSpPr>
        <p:spPr>
          <a:xfrm>
            <a:off x="8751392" y="2940675"/>
            <a:ext cx="94658" cy="94657"/>
          </a:xfrm>
          <a:prstGeom prst="ellipse">
            <a:avLst/>
          </a:prstGeom>
          <a:solidFill>
            <a:schemeClr val="bg1">
              <a:lumMod val="50000"/>
            </a:schemeClr>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3" name="Oval 128"/>
          <p:cNvSpPr>
            <a:spLocks noChangeAspect="1"/>
          </p:cNvSpPr>
          <p:nvPr/>
        </p:nvSpPr>
        <p:spPr>
          <a:xfrm>
            <a:off x="7272405" y="3109782"/>
            <a:ext cx="94658" cy="94657"/>
          </a:xfrm>
          <a:prstGeom prst="ellipse">
            <a:avLst/>
          </a:prstGeom>
          <a:solidFill>
            <a:schemeClr val="bg1">
              <a:lumMod val="50000"/>
            </a:schemeClr>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28"/>
          <p:cNvSpPr>
            <a:spLocks noChangeAspect="1"/>
          </p:cNvSpPr>
          <p:nvPr/>
        </p:nvSpPr>
        <p:spPr>
          <a:xfrm>
            <a:off x="8791385" y="4157461"/>
            <a:ext cx="94658" cy="94657"/>
          </a:xfrm>
          <a:prstGeom prst="ellipse">
            <a:avLst/>
          </a:prstGeom>
          <a:solidFill>
            <a:schemeClr val="bg1">
              <a:lumMod val="50000"/>
            </a:schemeClr>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130005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172" grpId="0" animBg="1"/>
      <p:bldP spid="173" grpId="0" animBg="1"/>
      <p:bldP spid="1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Generating geometry</a:t>
            </a:r>
            <a:endParaRPr lang="ja-JP" altLang="en-US"/>
          </a:p>
        </p:txBody>
      </p:sp>
      <p:sp>
        <p:nvSpPr>
          <p:cNvPr id="3" name="コンテンツ プレースホルダー 2"/>
          <p:cNvSpPr>
            <a:spLocks noGrp="1"/>
          </p:cNvSpPr>
          <p:nvPr>
            <p:ph idx="1"/>
          </p:nvPr>
        </p:nvSpPr>
        <p:spPr/>
        <p:txBody>
          <a:bodyPr/>
          <a:lstStyle/>
          <a:p>
            <a:r>
              <a:rPr lang="en-US" altLang="ja-JP"/>
              <a:t>Our approach:</a:t>
            </a:r>
          </a:p>
          <a:p>
            <a:pPr lvl="3"/>
            <a:endParaRPr lang="en-US" altLang="ja-JP"/>
          </a:p>
          <a:p>
            <a:pPr lvl="1"/>
            <a:r>
              <a:rPr lang="en-US" altLang="ja-JP"/>
              <a:t>Map each dual face onto </a:t>
            </a:r>
            <a:br>
              <a:rPr lang="en-US" altLang="ja-JP"/>
            </a:br>
            <a:r>
              <a:rPr lang="en-US" altLang="ja-JP"/>
              <a:t>a regular polygon using </a:t>
            </a:r>
            <a:br>
              <a:rPr lang="en-US" altLang="ja-JP"/>
            </a:br>
            <a:r>
              <a:rPr lang="en-US" altLang="ja-JP"/>
              <a:t>harmonic parameterization</a:t>
            </a:r>
          </a:p>
          <a:p>
            <a:pPr lvl="3"/>
            <a:endParaRPr lang="en-US" altLang="ja-JP"/>
          </a:p>
          <a:p>
            <a:r>
              <a:rPr lang="en-US" altLang="ja-JP"/>
              <a:t>Generalizeable to 3D</a:t>
            </a:r>
          </a:p>
          <a:p>
            <a:pPr lvl="1"/>
            <a:r>
              <a:rPr lang="en-US" altLang="ja-JP"/>
              <a:t>In 2D, map to regular N-gon</a:t>
            </a:r>
          </a:p>
          <a:p>
            <a:pPr lvl="1"/>
            <a:r>
              <a:rPr lang="en-US" altLang="ja-JP"/>
              <a:t>In 3D, map to </a:t>
            </a:r>
            <a:r>
              <a:rPr lang="en-US" altLang="ja-JP" u="sng"/>
              <a:t>    ?  _  </a:t>
            </a:r>
          </a:p>
        </p:txBody>
      </p:sp>
      <p:sp>
        <p:nvSpPr>
          <p:cNvPr id="5" name="スライド番号プレースホルダー 4"/>
          <p:cNvSpPr>
            <a:spLocks noGrp="1"/>
          </p:cNvSpPr>
          <p:nvPr>
            <p:ph type="sldNum" sz="quarter" idx="12"/>
          </p:nvPr>
        </p:nvSpPr>
        <p:spPr/>
        <p:txBody>
          <a:bodyPr/>
          <a:lstStyle/>
          <a:p>
            <a:fld id="{7864C3F1-C0C4-453F-8E15-C5026B091930}" type="slidenum">
              <a:rPr lang="it-IT" smtClean="0"/>
              <a:pPr/>
              <a:t>17</a:t>
            </a:fld>
            <a:endParaRPr lang="it-IT"/>
          </a:p>
        </p:txBody>
      </p:sp>
      <p:sp>
        <p:nvSpPr>
          <p:cNvPr id="38" name="フリーフォーム 37"/>
          <p:cNvSpPr/>
          <p:nvPr/>
        </p:nvSpPr>
        <p:spPr>
          <a:xfrm>
            <a:off x="7844113" y="2296790"/>
            <a:ext cx="1929695" cy="1521930"/>
          </a:xfrm>
          <a:custGeom>
            <a:avLst/>
            <a:gdLst>
              <a:gd name="connsiteX0" fmla="*/ 0 w 1442861"/>
              <a:gd name="connsiteY0" fmla="*/ 63500 h 1037167"/>
              <a:gd name="connsiteX1" fmla="*/ 1442861 w 1442861"/>
              <a:gd name="connsiteY1" fmla="*/ 1037167 h 1037167"/>
              <a:gd name="connsiteX2" fmla="*/ 1319389 w 1442861"/>
              <a:gd name="connsiteY2" fmla="*/ 0 h 1037167"/>
              <a:gd name="connsiteX3" fmla="*/ 0 w 1442861"/>
              <a:gd name="connsiteY3" fmla="*/ 63500 h 1037167"/>
              <a:gd name="connsiteX0" fmla="*/ 0 w 1442861"/>
              <a:gd name="connsiteY0" fmla="*/ 63500 h 1037167"/>
              <a:gd name="connsiteX1" fmla="*/ 1442861 w 1442861"/>
              <a:gd name="connsiteY1" fmla="*/ 1037167 h 1037167"/>
              <a:gd name="connsiteX2" fmla="*/ 1319389 w 1442861"/>
              <a:gd name="connsiteY2" fmla="*/ 0 h 1037167"/>
              <a:gd name="connsiteX3" fmla="*/ 0 w 1442861"/>
              <a:gd name="connsiteY3" fmla="*/ 63500 h 1037167"/>
              <a:gd name="connsiteX0" fmla="*/ 0 w 1442861"/>
              <a:gd name="connsiteY0" fmla="*/ 63500 h 1037167"/>
              <a:gd name="connsiteX1" fmla="*/ 1442861 w 1442861"/>
              <a:gd name="connsiteY1" fmla="*/ 1037167 h 1037167"/>
              <a:gd name="connsiteX2" fmla="*/ 1319389 w 1442861"/>
              <a:gd name="connsiteY2" fmla="*/ 0 h 1037167"/>
              <a:gd name="connsiteX3" fmla="*/ 0 w 1442861"/>
              <a:gd name="connsiteY3" fmla="*/ 63500 h 1037167"/>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4183 h 1016683"/>
              <a:gd name="connsiteX1" fmla="*/ 1453444 w 1453444"/>
              <a:gd name="connsiteY1" fmla="*/ 1016683 h 1016683"/>
              <a:gd name="connsiteX2" fmla="*/ 1319389 w 1453444"/>
              <a:gd name="connsiteY2" fmla="*/ 683 h 1016683"/>
              <a:gd name="connsiteX3" fmla="*/ 0 w 1453444"/>
              <a:gd name="connsiteY3" fmla="*/ 64183 h 1016683"/>
              <a:gd name="connsiteX0" fmla="*/ 0 w 1453444"/>
              <a:gd name="connsiteY0" fmla="*/ 65176 h 1017676"/>
              <a:gd name="connsiteX1" fmla="*/ 1453444 w 1453444"/>
              <a:gd name="connsiteY1" fmla="*/ 1017676 h 1017676"/>
              <a:gd name="connsiteX2" fmla="*/ 1319389 w 1453444"/>
              <a:gd name="connsiteY2" fmla="*/ 1676 h 1017676"/>
              <a:gd name="connsiteX3" fmla="*/ 0 w 1453444"/>
              <a:gd name="connsiteY3" fmla="*/ 65176 h 1017676"/>
              <a:gd name="connsiteX0" fmla="*/ 0 w 1481666"/>
              <a:gd name="connsiteY0" fmla="*/ 8080 h 1232219"/>
              <a:gd name="connsiteX1" fmla="*/ 1481666 w 1481666"/>
              <a:gd name="connsiteY1" fmla="*/ 1232219 h 1232219"/>
              <a:gd name="connsiteX2" fmla="*/ 1347611 w 1481666"/>
              <a:gd name="connsiteY2" fmla="*/ 216219 h 1232219"/>
              <a:gd name="connsiteX3" fmla="*/ 0 w 1481666"/>
              <a:gd name="connsiteY3" fmla="*/ 8080 h 1232219"/>
              <a:gd name="connsiteX0" fmla="*/ 16882 w 1498548"/>
              <a:gd name="connsiteY0" fmla="*/ 8080 h 1256654"/>
              <a:gd name="connsiteX1" fmla="*/ 664546 w 1498548"/>
              <a:gd name="connsiteY1" fmla="*/ 863655 h 1256654"/>
              <a:gd name="connsiteX2" fmla="*/ 1498548 w 1498548"/>
              <a:gd name="connsiteY2" fmla="*/ 1232219 h 1256654"/>
              <a:gd name="connsiteX3" fmla="*/ 1364493 w 1498548"/>
              <a:gd name="connsiteY3" fmla="*/ 216219 h 1256654"/>
              <a:gd name="connsiteX4" fmla="*/ 16882 w 1498548"/>
              <a:gd name="connsiteY4" fmla="*/ 8080 h 1256654"/>
              <a:gd name="connsiteX0" fmla="*/ 76121 w 1557787"/>
              <a:gd name="connsiteY0" fmla="*/ 8080 h 1276320"/>
              <a:gd name="connsiteX1" fmla="*/ 205201 w 1557787"/>
              <a:gd name="connsiteY1" fmla="*/ 1036516 h 1276320"/>
              <a:gd name="connsiteX2" fmla="*/ 1557787 w 1557787"/>
              <a:gd name="connsiteY2" fmla="*/ 1232219 h 1276320"/>
              <a:gd name="connsiteX3" fmla="*/ 1423732 w 1557787"/>
              <a:gd name="connsiteY3" fmla="*/ 216219 h 1276320"/>
              <a:gd name="connsiteX4" fmla="*/ 76121 w 1557787"/>
              <a:gd name="connsiteY4" fmla="*/ 8080 h 1276320"/>
              <a:gd name="connsiteX0" fmla="*/ 76121 w 1557787"/>
              <a:gd name="connsiteY0" fmla="*/ 8080 h 1257125"/>
              <a:gd name="connsiteX1" fmla="*/ 205201 w 1557787"/>
              <a:gd name="connsiteY1" fmla="*/ 1036516 h 1257125"/>
              <a:gd name="connsiteX2" fmla="*/ 1557787 w 1557787"/>
              <a:gd name="connsiteY2" fmla="*/ 1232219 h 1257125"/>
              <a:gd name="connsiteX3" fmla="*/ 1423732 w 1557787"/>
              <a:gd name="connsiteY3" fmla="*/ 216219 h 1257125"/>
              <a:gd name="connsiteX4" fmla="*/ 76121 w 1557787"/>
              <a:gd name="connsiteY4" fmla="*/ 8080 h 1257125"/>
              <a:gd name="connsiteX0" fmla="*/ 31110 w 1512776"/>
              <a:gd name="connsiteY0" fmla="*/ 8080 h 1257125"/>
              <a:gd name="connsiteX1" fmla="*/ 160190 w 1512776"/>
              <a:gd name="connsiteY1" fmla="*/ 1036516 h 1257125"/>
              <a:gd name="connsiteX2" fmla="*/ 1512776 w 1512776"/>
              <a:gd name="connsiteY2" fmla="*/ 1232219 h 1257125"/>
              <a:gd name="connsiteX3" fmla="*/ 1378721 w 1512776"/>
              <a:gd name="connsiteY3" fmla="*/ 216219 h 1257125"/>
              <a:gd name="connsiteX4" fmla="*/ 31110 w 1512776"/>
              <a:gd name="connsiteY4" fmla="*/ 8080 h 1257125"/>
              <a:gd name="connsiteX0" fmla="*/ 31110 w 1398601"/>
              <a:gd name="connsiteY0" fmla="*/ 8080 h 1129483"/>
              <a:gd name="connsiteX1" fmla="*/ 160190 w 1398601"/>
              <a:gd name="connsiteY1" fmla="*/ 1036516 h 1129483"/>
              <a:gd name="connsiteX2" fmla="*/ 1297582 w 1398601"/>
              <a:gd name="connsiteY2" fmla="*/ 1087580 h 1129483"/>
              <a:gd name="connsiteX3" fmla="*/ 1378721 w 1398601"/>
              <a:gd name="connsiteY3" fmla="*/ 216219 h 1129483"/>
              <a:gd name="connsiteX4" fmla="*/ 31110 w 1398601"/>
              <a:gd name="connsiteY4" fmla="*/ 8080 h 1129483"/>
              <a:gd name="connsiteX0" fmla="*/ 31110 w 1398601"/>
              <a:gd name="connsiteY0" fmla="*/ 8080 h 1087698"/>
              <a:gd name="connsiteX1" fmla="*/ 160190 w 1398601"/>
              <a:gd name="connsiteY1" fmla="*/ 1036516 h 1087698"/>
              <a:gd name="connsiteX2" fmla="*/ 1297582 w 1398601"/>
              <a:gd name="connsiteY2" fmla="*/ 1087580 h 1087698"/>
              <a:gd name="connsiteX3" fmla="*/ 1378721 w 1398601"/>
              <a:gd name="connsiteY3" fmla="*/ 216219 h 1087698"/>
              <a:gd name="connsiteX4" fmla="*/ 31110 w 1398601"/>
              <a:gd name="connsiteY4" fmla="*/ 8080 h 1087698"/>
              <a:gd name="connsiteX0" fmla="*/ 31110 w 1403176"/>
              <a:gd name="connsiteY0" fmla="*/ 8080 h 1087698"/>
              <a:gd name="connsiteX1" fmla="*/ 160190 w 1403176"/>
              <a:gd name="connsiteY1" fmla="*/ 1036516 h 1087698"/>
              <a:gd name="connsiteX2" fmla="*/ 1297582 w 1403176"/>
              <a:gd name="connsiteY2" fmla="*/ 1087580 h 1087698"/>
              <a:gd name="connsiteX3" fmla="*/ 1378721 w 1403176"/>
              <a:gd name="connsiteY3" fmla="*/ 216219 h 1087698"/>
              <a:gd name="connsiteX4" fmla="*/ 31110 w 1403176"/>
              <a:gd name="connsiteY4" fmla="*/ 8080 h 1087698"/>
              <a:gd name="connsiteX0" fmla="*/ 31110 w 1378721"/>
              <a:gd name="connsiteY0" fmla="*/ 8080 h 1087698"/>
              <a:gd name="connsiteX1" fmla="*/ 160190 w 1378721"/>
              <a:gd name="connsiteY1" fmla="*/ 1036516 h 1087698"/>
              <a:gd name="connsiteX2" fmla="*/ 1297582 w 1378721"/>
              <a:gd name="connsiteY2" fmla="*/ 1087580 h 1087698"/>
              <a:gd name="connsiteX3" fmla="*/ 1378721 w 1378721"/>
              <a:gd name="connsiteY3" fmla="*/ 216219 h 1087698"/>
              <a:gd name="connsiteX4" fmla="*/ 31110 w 1378721"/>
              <a:gd name="connsiteY4" fmla="*/ 8080 h 1087698"/>
              <a:gd name="connsiteX0" fmla="*/ 31110 w 1378721"/>
              <a:gd name="connsiteY0" fmla="*/ 12387 h 1092005"/>
              <a:gd name="connsiteX1" fmla="*/ 160190 w 1378721"/>
              <a:gd name="connsiteY1" fmla="*/ 1040823 h 1092005"/>
              <a:gd name="connsiteX2" fmla="*/ 1297582 w 1378721"/>
              <a:gd name="connsiteY2" fmla="*/ 1091887 h 1092005"/>
              <a:gd name="connsiteX3" fmla="*/ 1378721 w 1378721"/>
              <a:gd name="connsiteY3" fmla="*/ 220526 h 1092005"/>
              <a:gd name="connsiteX4" fmla="*/ 31110 w 1378721"/>
              <a:gd name="connsiteY4" fmla="*/ 12387 h 1092005"/>
              <a:gd name="connsiteX0" fmla="*/ 31110 w 1378721"/>
              <a:gd name="connsiteY0" fmla="*/ 1 h 1079619"/>
              <a:gd name="connsiteX1" fmla="*/ 160190 w 1378721"/>
              <a:gd name="connsiteY1" fmla="*/ 1028437 h 1079619"/>
              <a:gd name="connsiteX2" fmla="*/ 1297582 w 1378721"/>
              <a:gd name="connsiteY2" fmla="*/ 1079501 h 1079619"/>
              <a:gd name="connsiteX3" fmla="*/ 1378721 w 1378721"/>
              <a:gd name="connsiteY3" fmla="*/ 208140 h 1079619"/>
              <a:gd name="connsiteX4" fmla="*/ 31110 w 1378721"/>
              <a:gd name="connsiteY4" fmla="*/ 1 h 1079619"/>
              <a:gd name="connsiteX0" fmla="*/ 0 w 1347611"/>
              <a:gd name="connsiteY0" fmla="*/ 1 h 1079619"/>
              <a:gd name="connsiteX1" fmla="*/ 129080 w 1347611"/>
              <a:gd name="connsiteY1" fmla="*/ 1028437 h 1079619"/>
              <a:gd name="connsiteX2" fmla="*/ 1266472 w 1347611"/>
              <a:gd name="connsiteY2" fmla="*/ 1079501 h 1079619"/>
              <a:gd name="connsiteX3" fmla="*/ 1347611 w 1347611"/>
              <a:gd name="connsiteY3" fmla="*/ 208140 h 1079619"/>
              <a:gd name="connsiteX4" fmla="*/ 0 w 1347611"/>
              <a:gd name="connsiteY4" fmla="*/ 1 h 1079619"/>
              <a:gd name="connsiteX0" fmla="*/ 0 w 1351139"/>
              <a:gd name="connsiteY0" fmla="*/ 1 h 1076092"/>
              <a:gd name="connsiteX1" fmla="*/ 132608 w 1351139"/>
              <a:gd name="connsiteY1" fmla="*/ 1024910 h 1076092"/>
              <a:gd name="connsiteX2" fmla="*/ 1270000 w 1351139"/>
              <a:gd name="connsiteY2" fmla="*/ 1075974 h 1076092"/>
              <a:gd name="connsiteX3" fmla="*/ 1351139 w 1351139"/>
              <a:gd name="connsiteY3" fmla="*/ 204613 h 1076092"/>
              <a:gd name="connsiteX4" fmla="*/ 0 w 1351139"/>
              <a:gd name="connsiteY4" fmla="*/ 1 h 1076092"/>
              <a:gd name="connsiteX0" fmla="*/ 0 w 1415026"/>
              <a:gd name="connsiteY0" fmla="*/ 1 h 1181831"/>
              <a:gd name="connsiteX1" fmla="*/ 132608 w 1415026"/>
              <a:gd name="connsiteY1" fmla="*/ 1024910 h 1181831"/>
              <a:gd name="connsiteX2" fmla="*/ 1414638 w 1415026"/>
              <a:gd name="connsiteY2" fmla="*/ 1181807 h 1181831"/>
              <a:gd name="connsiteX3" fmla="*/ 1351139 w 1415026"/>
              <a:gd name="connsiteY3" fmla="*/ 204613 h 1181831"/>
              <a:gd name="connsiteX4" fmla="*/ 0 w 1415026"/>
              <a:gd name="connsiteY4" fmla="*/ 1 h 1181831"/>
              <a:gd name="connsiteX0" fmla="*/ 0 w 1415026"/>
              <a:gd name="connsiteY0" fmla="*/ 1 h 1181807"/>
              <a:gd name="connsiteX1" fmla="*/ 132608 w 1415026"/>
              <a:gd name="connsiteY1" fmla="*/ 1024910 h 1181807"/>
              <a:gd name="connsiteX2" fmla="*/ 1414638 w 1415026"/>
              <a:gd name="connsiteY2" fmla="*/ 1181807 h 1181807"/>
              <a:gd name="connsiteX3" fmla="*/ 1351139 w 1415026"/>
              <a:gd name="connsiteY3" fmla="*/ 204613 h 1181807"/>
              <a:gd name="connsiteX4" fmla="*/ 0 w 1415026"/>
              <a:gd name="connsiteY4" fmla="*/ 1 h 1181807"/>
              <a:gd name="connsiteX0" fmla="*/ 0 w 1415026"/>
              <a:gd name="connsiteY0" fmla="*/ 1 h 1181807"/>
              <a:gd name="connsiteX1" fmla="*/ 40885 w 1415026"/>
              <a:gd name="connsiteY1" fmla="*/ 979048 h 1181807"/>
              <a:gd name="connsiteX2" fmla="*/ 1414638 w 1415026"/>
              <a:gd name="connsiteY2" fmla="*/ 1181807 h 1181807"/>
              <a:gd name="connsiteX3" fmla="*/ 1351139 w 1415026"/>
              <a:gd name="connsiteY3" fmla="*/ 204613 h 1181807"/>
              <a:gd name="connsiteX4" fmla="*/ 0 w 1415026"/>
              <a:gd name="connsiteY4" fmla="*/ 1 h 1181807"/>
              <a:gd name="connsiteX0" fmla="*/ 0 w 1683137"/>
              <a:gd name="connsiteY0" fmla="*/ 1 h 1178280"/>
              <a:gd name="connsiteX1" fmla="*/ 308996 w 1683137"/>
              <a:gd name="connsiteY1" fmla="*/ 975521 h 1178280"/>
              <a:gd name="connsiteX2" fmla="*/ 1682749 w 1683137"/>
              <a:gd name="connsiteY2" fmla="*/ 1178280 h 1178280"/>
              <a:gd name="connsiteX3" fmla="*/ 1619250 w 1683137"/>
              <a:gd name="connsiteY3" fmla="*/ 201086 h 1178280"/>
              <a:gd name="connsiteX4" fmla="*/ 0 w 1683137"/>
              <a:gd name="connsiteY4" fmla="*/ 1 h 1178280"/>
              <a:gd name="connsiteX0" fmla="*/ 0 w 1683137"/>
              <a:gd name="connsiteY0" fmla="*/ 1 h 1178280"/>
              <a:gd name="connsiteX1" fmla="*/ 308996 w 1683137"/>
              <a:gd name="connsiteY1" fmla="*/ 975521 h 1178280"/>
              <a:gd name="connsiteX2" fmla="*/ 1682749 w 1683137"/>
              <a:gd name="connsiteY2" fmla="*/ 1178280 h 1178280"/>
              <a:gd name="connsiteX3" fmla="*/ 1619250 w 1683137"/>
              <a:gd name="connsiteY3" fmla="*/ 201086 h 1178280"/>
              <a:gd name="connsiteX4" fmla="*/ 0 w 1683137"/>
              <a:gd name="connsiteY4" fmla="*/ 1 h 1178280"/>
              <a:gd name="connsiteX0" fmla="*/ 0 w 1683137"/>
              <a:gd name="connsiteY0" fmla="*/ 1 h 1178280"/>
              <a:gd name="connsiteX1" fmla="*/ 308996 w 1683137"/>
              <a:gd name="connsiteY1" fmla="*/ 975521 h 1178280"/>
              <a:gd name="connsiteX2" fmla="*/ 1682749 w 1683137"/>
              <a:gd name="connsiteY2" fmla="*/ 1178280 h 1178280"/>
              <a:gd name="connsiteX3" fmla="*/ 1619250 w 1683137"/>
              <a:gd name="connsiteY3" fmla="*/ 201086 h 1178280"/>
              <a:gd name="connsiteX4" fmla="*/ 0 w 1683137"/>
              <a:gd name="connsiteY4" fmla="*/ 1 h 1178280"/>
              <a:gd name="connsiteX0" fmla="*/ 0 w 1929695"/>
              <a:gd name="connsiteY0" fmla="*/ 1 h 1178280"/>
              <a:gd name="connsiteX1" fmla="*/ 308996 w 1929695"/>
              <a:gd name="connsiteY1" fmla="*/ 975521 h 1178280"/>
              <a:gd name="connsiteX2" fmla="*/ 1682749 w 1929695"/>
              <a:gd name="connsiteY2" fmla="*/ 1178280 h 1178280"/>
              <a:gd name="connsiteX3" fmla="*/ 1929695 w 1929695"/>
              <a:gd name="connsiteY3" fmla="*/ 197558 h 1178280"/>
              <a:gd name="connsiteX4" fmla="*/ 0 w 1929695"/>
              <a:gd name="connsiteY4" fmla="*/ 1 h 1178280"/>
              <a:gd name="connsiteX0" fmla="*/ 0 w 1929695"/>
              <a:gd name="connsiteY0" fmla="*/ 1 h 1178280"/>
              <a:gd name="connsiteX1" fmla="*/ 308996 w 1929695"/>
              <a:gd name="connsiteY1" fmla="*/ 975521 h 1178280"/>
              <a:gd name="connsiteX2" fmla="*/ 1682749 w 1929695"/>
              <a:gd name="connsiteY2" fmla="*/ 1178280 h 1178280"/>
              <a:gd name="connsiteX3" fmla="*/ 1929695 w 1929695"/>
              <a:gd name="connsiteY3" fmla="*/ 197558 h 1178280"/>
              <a:gd name="connsiteX4" fmla="*/ 0 w 1929695"/>
              <a:gd name="connsiteY4" fmla="*/ 1 h 1178280"/>
              <a:gd name="connsiteX0" fmla="*/ 0 w 1929695"/>
              <a:gd name="connsiteY0" fmla="*/ 61019 h 1239298"/>
              <a:gd name="connsiteX1" fmla="*/ 308996 w 1929695"/>
              <a:gd name="connsiteY1" fmla="*/ 1036539 h 1239298"/>
              <a:gd name="connsiteX2" fmla="*/ 1682749 w 1929695"/>
              <a:gd name="connsiteY2" fmla="*/ 1239298 h 1239298"/>
              <a:gd name="connsiteX3" fmla="*/ 1929695 w 1929695"/>
              <a:gd name="connsiteY3" fmla="*/ 258576 h 1239298"/>
              <a:gd name="connsiteX4" fmla="*/ 1006252 w 1929695"/>
              <a:gd name="connsiteY4" fmla="*/ 119535 h 1239298"/>
              <a:gd name="connsiteX5" fmla="*/ 0 w 1929695"/>
              <a:gd name="connsiteY5" fmla="*/ 61019 h 1239298"/>
              <a:gd name="connsiteX0" fmla="*/ 0 w 1929695"/>
              <a:gd name="connsiteY0" fmla="*/ 61019 h 1239298"/>
              <a:gd name="connsiteX1" fmla="*/ 308996 w 1929695"/>
              <a:gd name="connsiteY1" fmla="*/ 1036539 h 1239298"/>
              <a:gd name="connsiteX2" fmla="*/ 1682749 w 1929695"/>
              <a:gd name="connsiteY2" fmla="*/ 1239298 h 1239298"/>
              <a:gd name="connsiteX3" fmla="*/ 1929695 w 1929695"/>
              <a:gd name="connsiteY3" fmla="*/ 258576 h 1239298"/>
              <a:gd name="connsiteX4" fmla="*/ 1006252 w 1929695"/>
              <a:gd name="connsiteY4" fmla="*/ 119535 h 1239298"/>
              <a:gd name="connsiteX5" fmla="*/ 0 w 1929695"/>
              <a:gd name="connsiteY5" fmla="*/ 61019 h 1239298"/>
              <a:gd name="connsiteX0" fmla="*/ 0 w 1929695"/>
              <a:gd name="connsiteY0" fmla="*/ 346911 h 1525190"/>
              <a:gd name="connsiteX1" fmla="*/ 308996 w 1929695"/>
              <a:gd name="connsiteY1" fmla="*/ 1322431 h 1525190"/>
              <a:gd name="connsiteX2" fmla="*/ 1682749 w 1929695"/>
              <a:gd name="connsiteY2" fmla="*/ 1525190 h 1525190"/>
              <a:gd name="connsiteX3" fmla="*/ 1929695 w 1929695"/>
              <a:gd name="connsiteY3" fmla="*/ 544468 h 1525190"/>
              <a:gd name="connsiteX4" fmla="*/ 1066224 w 1929695"/>
              <a:gd name="connsiteY4" fmla="*/ 3260 h 1525190"/>
              <a:gd name="connsiteX5" fmla="*/ 0 w 1929695"/>
              <a:gd name="connsiteY5" fmla="*/ 346911 h 1525190"/>
              <a:gd name="connsiteX0" fmla="*/ 0 w 1929695"/>
              <a:gd name="connsiteY0" fmla="*/ 346911 h 1525190"/>
              <a:gd name="connsiteX1" fmla="*/ 308996 w 1929695"/>
              <a:gd name="connsiteY1" fmla="*/ 1322431 h 1525190"/>
              <a:gd name="connsiteX2" fmla="*/ 1682749 w 1929695"/>
              <a:gd name="connsiteY2" fmla="*/ 1525190 h 1525190"/>
              <a:gd name="connsiteX3" fmla="*/ 1929695 w 1929695"/>
              <a:gd name="connsiteY3" fmla="*/ 544468 h 1525190"/>
              <a:gd name="connsiteX4" fmla="*/ 1066224 w 1929695"/>
              <a:gd name="connsiteY4" fmla="*/ 3260 h 1525190"/>
              <a:gd name="connsiteX5" fmla="*/ 0 w 1929695"/>
              <a:gd name="connsiteY5" fmla="*/ 346911 h 1525190"/>
              <a:gd name="connsiteX0" fmla="*/ 0 w 1929695"/>
              <a:gd name="connsiteY0" fmla="*/ 346911 h 1525190"/>
              <a:gd name="connsiteX1" fmla="*/ 308996 w 1929695"/>
              <a:gd name="connsiteY1" fmla="*/ 1322431 h 1525190"/>
              <a:gd name="connsiteX2" fmla="*/ 1682749 w 1929695"/>
              <a:gd name="connsiteY2" fmla="*/ 1525190 h 1525190"/>
              <a:gd name="connsiteX3" fmla="*/ 1929695 w 1929695"/>
              <a:gd name="connsiteY3" fmla="*/ 544468 h 1525190"/>
              <a:gd name="connsiteX4" fmla="*/ 1066224 w 1929695"/>
              <a:gd name="connsiteY4" fmla="*/ 3260 h 1525190"/>
              <a:gd name="connsiteX5" fmla="*/ 0 w 1929695"/>
              <a:gd name="connsiteY5" fmla="*/ 346911 h 1525190"/>
              <a:gd name="connsiteX0" fmla="*/ 0 w 1929695"/>
              <a:gd name="connsiteY0" fmla="*/ 343651 h 1521930"/>
              <a:gd name="connsiteX1" fmla="*/ 308996 w 1929695"/>
              <a:gd name="connsiteY1" fmla="*/ 1319171 h 1521930"/>
              <a:gd name="connsiteX2" fmla="*/ 1682749 w 1929695"/>
              <a:gd name="connsiteY2" fmla="*/ 1521930 h 1521930"/>
              <a:gd name="connsiteX3" fmla="*/ 1929695 w 1929695"/>
              <a:gd name="connsiteY3" fmla="*/ 541208 h 1521930"/>
              <a:gd name="connsiteX4" fmla="*/ 1066224 w 1929695"/>
              <a:gd name="connsiteY4" fmla="*/ 0 h 1521930"/>
              <a:gd name="connsiteX5" fmla="*/ 0 w 1929695"/>
              <a:gd name="connsiteY5" fmla="*/ 343651 h 1521930"/>
              <a:gd name="connsiteX0" fmla="*/ 0 w 1929695"/>
              <a:gd name="connsiteY0" fmla="*/ 343651 h 1521930"/>
              <a:gd name="connsiteX1" fmla="*/ 308996 w 1929695"/>
              <a:gd name="connsiteY1" fmla="*/ 1319171 h 1521930"/>
              <a:gd name="connsiteX2" fmla="*/ 1682749 w 1929695"/>
              <a:gd name="connsiteY2" fmla="*/ 1521930 h 1521930"/>
              <a:gd name="connsiteX3" fmla="*/ 1929695 w 1929695"/>
              <a:gd name="connsiteY3" fmla="*/ 541208 h 1521930"/>
              <a:gd name="connsiteX4" fmla="*/ 1066224 w 1929695"/>
              <a:gd name="connsiteY4" fmla="*/ 0 h 1521930"/>
              <a:gd name="connsiteX5" fmla="*/ 0 w 1929695"/>
              <a:gd name="connsiteY5" fmla="*/ 343651 h 15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9695" h="1521930">
                <a:moveTo>
                  <a:pt x="0" y="343651"/>
                </a:moveTo>
                <a:cubicBezTo>
                  <a:pt x="126759" y="670280"/>
                  <a:pt x="256080" y="1055176"/>
                  <a:pt x="308996" y="1319171"/>
                </a:cubicBezTo>
                <a:cubicBezTo>
                  <a:pt x="735857" y="1346805"/>
                  <a:pt x="1283869" y="1411113"/>
                  <a:pt x="1682749" y="1521930"/>
                </a:cubicBezTo>
                <a:cubicBezTo>
                  <a:pt x="1690981" y="1183263"/>
                  <a:pt x="1790937" y="897514"/>
                  <a:pt x="1929695" y="541208"/>
                </a:cubicBezTo>
                <a:cubicBezTo>
                  <a:pt x="1665252" y="446303"/>
                  <a:pt x="1243201" y="219898"/>
                  <a:pt x="1066224" y="0"/>
                </a:cubicBezTo>
                <a:cubicBezTo>
                  <a:pt x="769302" y="185796"/>
                  <a:pt x="267904" y="279011"/>
                  <a:pt x="0" y="343651"/>
                </a:cubicBezTo>
                <a:close/>
              </a:path>
            </a:pathLst>
          </a:custGeom>
          <a:solidFill>
            <a:srgbClr val="D7D7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7950062" y="2411089"/>
            <a:ext cx="1727215" cy="1317254"/>
            <a:chOff x="8166086" y="2051049"/>
            <a:chExt cx="1727215" cy="1317254"/>
          </a:xfrm>
        </p:grpSpPr>
        <p:sp>
          <p:nvSpPr>
            <p:cNvPr id="42" name="フリーフォーム 41"/>
            <p:cNvSpPr/>
            <p:nvPr/>
          </p:nvSpPr>
          <p:spPr>
            <a:xfrm>
              <a:off x="9045575" y="2733675"/>
              <a:ext cx="15875" cy="587375"/>
            </a:xfrm>
            <a:custGeom>
              <a:avLst/>
              <a:gdLst>
                <a:gd name="connsiteX0" fmla="*/ 15875 w 15875"/>
                <a:gd name="connsiteY0" fmla="*/ 587375 h 587375"/>
                <a:gd name="connsiteX1" fmla="*/ 0 w 15875"/>
                <a:gd name="connsiteY1" fmla="*/ 0 h 587375"/>
              </a:gdLst>
              <a:ahLst/>
              <a:cxnLst>
                <a:cxn ang="0">
                  <a:pos x="connsiteX0" y="connsiteY0"/>
                </a:cxn>
                <a:cxn ang="0">
                  <a:pos x="connsiteX1" y="connsiteY1"/>
                </a:cxn>
              </a:cxnLst>
              <a:rect l="l" t="t" r="r" b="b"/>
              <a:pathLst>
                <a:path w="15875" h="587375">
                  <a:moveTo>
                    <a:pt x="15875" y="587375"/>
                  </a:moveTo>
                  <a:lnTo>
                    <a:pt x="0"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3" name="フリーフォーム 42"/>
            <p:cNvSpPr/>
            <p:nvPr/>
          </p:nvSpPr>
          <p:spPr>
            <a:xfrm>
              <a:off x="9042401" y="2743200"/>
              <a:ext cx="787400" cy="225426"/>
            </a:xfrm>
            <a:custGeom>
              <a:avLst/>
              <a:gdLst>
                <a:gd name="connsiteX0" fmla="*/ 15875 w 15875"/>
                <a:gd name="connsiteY0" fmla="*/ 587375 h 587375"/>
                <a:gd name="connsiteX1" fmla="*/ 0 w 15875"/>
                <a:gd name="connsiteY1" fmla="*/ 0 h 587375"/>
              </a:gdLst>
              <a:ahLst/>
              <a:cxnLst>
                <a:cxn ang="0">
                  <a:pos x="connsiteX0" y="connsiteY0"/>
                </a:cxn>
                <a:cxn ang="0">
                  <a:pos x="connsiteX1" y="connsiteY1"/>
                </a:cxn>
              </a:cxnLst>
              <a:rect l="l" t="t" r="r" b="b"/>
              <a:pathLst>
                <a:path w="15875" h="587375">
                  <a:moveTo>
                    <a:pt x="15875" y="587375"/>
                  </a:moveTo>
                  <a:lnTo>
                    <a:pt x="0"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4" name="フリーフォーム 43"/>
            <p:cNvSpPr/>
            <p:nvPr/>
          </p:nvSpPr>
          <p:spPr>
            <a:xfrm flipV="1">
              <a:off x="9045575" y="2257424"/>
              <a:ext cx="463550" cy="485775"/>
            </a:xfrm>
            <a:custGeom>
              <a:avLst/>
              <a:gdLst>
                <a:gd name="connsiteX0" fmla="*/ 15875 w 15875"/>
                <a:gd name="connsiteY0" fmla="*/ 587375 h 587375"/>
                <a:gd name="connsiteX1" fmla="*/ 0 w 15875"/>
                <a:gd name="connsiteY1" fmla="*/ 0 h 587375"/>
              </a:gdLst>
              <a:ahLst/>
              <a:cxnLst>
                <a:cxn ang="0">
                  <a:pos x="connsiteX0" y="connsiteY0"/>
                </a:cxn>
                <a:cxn ang="0">
                  <a:pos x="connsiteX1" y="connsiteY1"/>
                </a:cxn>
              </a:cxnLst>
              <a:rect l="l" t="t" r="r" b="b"/>
              <a:pathLst>
                <a:path w="15875" h="587375">
                  <a:moveTo>
                    <a:pt x="15875" y="587375"/>
                  </a:moveTo>
                  <a:lnTo>
                    <a:pt x="0"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5" name="フリーフォーム 44"/>
            <p:cNvSpPr/>
            <p:nvPr/>
          </p:nvSpPr>
          <p:spPr>
            <a:xfrm flipH="1" flipV="1">
              <a:off x="8613775" y="2155825"/>
              <a:ext cx="428625" cy="584200"/>
            </a:xfrm>
            <a:custGeom>
              <a:avLst/>
              <a:gdLst>
                <a:gd name="connsiteX0" fmla="*/ 15875 w 15875"/>
                <a:gd name="connsiteY0" fmla="*/ 587375 h 587375"/>
                <a:gd name="connsiteX1" fmla="*/ 0 w 15875"/>
                <a:gd name="connsiteY1" fmla="*/ 0 h 587375"/>
              </a:gdLst>
              <a:ahLst/>
              <a:cxnLst>
                <a:cxn ang="0">
                  <a:pos x="connsiteX0" y="connsiteY0"/>
                </a:cxn>
                <a:cxn ang="0">
                  <a:pos x="connsiteX1" y="connsiteY1"/>
                </a:cxn>
              </a:cxnLst>
              <a:rect l="l" t="t" r="r" b="b"/>
              <a:pathLst>
                <a:path w="15875" h="587375">
                  <a:moveTo>
                    <a:pt x="15875" y="587375"/>
                  </a:moveTo>
                  <a:lnTo>
                    <a:pt x="0"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6" name="フリーフォーム 45"/>
            <p:cNvSpPr/>
            <p:nvPr/>
          </p:nvSpPr>
          <p:spPr>
            <a:xfrm flipH="1">
              <a:off x="8261348" y="2740671"/>
              <a:ext cx="786979" cy="27930"/>
            </a:xfrm>
            <a:custGeom>
              <a:avLst/>
              <a:gdLst>
                <a:gd name="connsiteX0" fmla="*/ 15875 w 15875"/>
                <a:gd name="connsiteY0" fmla="*/ 587375 h 587375"/>
                <a:gd name="connsiteX1" fmla="*/ 0 w 15875"/>
                <a:gd name="connsiteY1" fmla="*/ 0 h 587375"/>
                <a:gd name="connsiteX0" fmla="*/ 15875 w 15875"/>
                <a:gd name="connsiteY0" fmla="*/ 274889 h 274889"/>
                <a:gd name="connsiteX1" fmla="*/ 0 w 15875"/>
                <a:gd name="connsiteY1" fmla="*/ 0 h 274889"/>
              </a:gdLst>
              <a:ahLst/>
              <a:cxnLst>
                <a:cxn ang="0">
                  <a:pos x="connsiteX0" y="connsiteY0"/>
                </a:cxn>
                <a:cxn ang="0">
                  <a:pos x="connsiteX1" y="connsiteY1"/>
                </a:cxn>
              </a:cxnLst>
              <a:rect l="l" t="t" r="r" b="b"/>
              <a:pathLst>
                <a:path w="15875" h="274889">
                  <a:moveTo>
                    <a:pt x="15875" y="274889"/>
                  </a:moveTo>
                  <a:lnTo>
                    <a:pt x="0"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7" name="フリーフォーム 46"/>
            <p:cNvSpPr/>
            <p:nvPr/>
          </p:nvSpPr>
          <p:spPr>
            <a:xfrm flipH="1" flipV="1">
              <a:off x="8324849" y="2991530"/>
              <a:ext cx="1438270" cy="208869"/>
            </a:xfrm>
            <a:custGeom>
              <a:avLst/>
              <a:gdLst>
                <a:gd name="connsiteX0" fmla="*/ 15875 w 15875"/>
                <a:gd name="connsiteY0" fmla="*/ 587375 h 587375"/>
                <a:gd name="connsiteX1" fmla="*/ 0 w 15875"/>
                <a:gd name="connsiteY1" fmla="*/ 0 h 587375"/>
                <a:gd name="connsiteX0" fmla="*/ 15875 w 15875"/>
                <a:gd name="connsiteY0" fmla="*/ 587375 h 592399"/>
                <a:gd name="connsiteX1" fmla="*/ 0 w 15875"/>
                <a:gd name="connsiteY1" fmla="*/ 0 h 592399"/>
                <a:gd name="connsiteX0" fmla="*/ 15875 w 15875"/>
                <a:gd name="connsiteY0" fmla="*/ 587375 h 594928"/>
                <a:gd name="connsiteX1" fmla="*/ 0 w 15875"/>
                <a:gd name="connsiteY1" fmla="*/ 0 h 594928"/>
                <a:gd name="connsiteX0" fmla="*/ 15736 w 15736"/>
                <a:gd name="connsiteY0" fmla="*/ 658265 h 664507"/>
                <a:gd name="connsiteX1" fmla="*/ 0 w 15736"/>
                <a:gd name="connsiteY1" fmla="*/ 0 h 664507"/>
                <a:gd name="connsiteX0" fmla="*/ 15736 w 15736"/>
                <a:gd name="connsiteY0" fmla="*/ 658265 h 666220"/>
                <a:gd name="connsiteX1" fmla="*/ 0 w 15736"/>
                <a:gd name="connsiteY1" fmla="*/ 0 h 666220"/>
              </a:gdLst>
              <a:ahLst/>
              <a:cxnLst>
                <a:cxn ang="0">
                  <a:pos x="connsiteX0" y="connsiteY0"/>
                </a:cxn>
                <a:cxn ang="0">
                  <a:pos x="connsiteX1" y="connsiteY1"/>
                </a:cxn>
              </a:cxnLst>
              <a:rect l="l" t="t" r="r" b="b"/>
              <a:pathLst>
                <a:path w="15736" h="666220">
                  <a:moveTo>
                    <a:pt x="15736" y="658265"/>
                  </a:moveTo>
                  <a:cubicBezTo>
                    <a:pt x="10375" y="715653"/>
                    <a:pt x="5292" y="459096"/>
                    <a:pt x="0"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 name="フリーフォーム 47"/>
            <p:cNvSpPr/>
            <p:nvPr/>
          </p:nvSpPr>
          <p:spPr>
            <a:xfrm>
              <a:off x="8867771" y="2051049"/>
              <a:ext cx="1025530" cy="685801"/>
            </a:xfrm>
            <a:custGeom>
              <a:avLst/>
              <a:gdLst>
                <a:gd name="connsiteX0" fmla="*/ 15875 w 15875"/>
                <a:gd name="connsiteY0" fmla="*/ 587375 h 587375"/>
                <a:gd name="connsiteX1" fmla="*/ 0 w 15875"/>
                <a:gd name="connsiteY1" fmla="*/ 0 h 587375"/>
                <a:gd name="connsiteX0" fmla="*/ 21060 w 21060"/>
                <a:gd name="connsiteY0" fmla="*/ 1786938 h 1786938"/>
                <a:gd name="connsiteX1" fmla="*/ 0 w 21060"/>
                <a:gd name="connsiteY1" fmla="*/ 0 h 1786938"/>
                <a:gd name="connsiteX0" fmla="*/ 21060 w 21060"/>
                <a:gd name="connsiteY0" fmla="*/ 1786938 h 1786938"/>
                <a:gd name="connsiteX1" fmla="*/ 0 w 21060"/>
                <a:gd name="connsiteY1" fmla="*/ 0 h 1786938"/>
                <a:gd name="connsiteX0" fmla="*/ 21060 w 21060"/>
                <a:gd name="connsiteY0" fmla="*/ 1786938 h 1786938"/>
                <a:gd name="connsiteX1" fmla="*/ 0 w 21060"/>
                <a:gd name="connsiteY1" fmla="*/ 0 h 1786938"/>
                <a:gd name="connsiteX0" fmla="*/ 20548 w 20548"/>
                <a:gd name="connsiteY0" fmla="*/ 1836575 h 1836575"/>
                <a:gd name="connsiteX1" fmla="*/ 0 w 20548"/>
                <a:gd name="connsiteY1" fmla="*/ 0 h 1836575"/>
                <a:gd name="connsiteX0" fmla="*/ 20548 w 20548"/>
                <a:gd name="connsiteY0" fmla="*/ 1836575 h 1836575"/>
                <a:gd name="connsiteX1" fmla="*/ 0 w 20548"/>
                <a:gd name="connsiteY1" fmla="*/ 0 h 1836575"/>
                <a:gd name="connsiteX0" fmla="*/ 20548 w 20548"/>
                <a:gd name="connsiteY0" fmla="*/ 1836575 h 1836575"/>
                <a:gd name="connsiteX1" fmla="*/ 0 w 20548"/>
                <a:gd name="connsiteY1" fmla="*/ 0 h 1836575"/>
                <a:gd name="connsiteX0" fmla="*/ 20676 w 20676"/>
                <a:gd name="connsiteY0" fmla="*/ 1786938 h 1786938"/>
                <a:gd name="connsiteX1" fmla="*/ 0 w 20676"/>
                <a:gd name="connsiteY1" fmla="*/ 0 h 1786938"/>
              </a:gdLst>
              <a:ahLst/>
              <a:cxnLst>
                <a:cxn ang="0">
                  <a:pos x="connsiteX0" y="connsiteY0"/>
                </a:cxn>
                <a:cxn ang="0">
                  <a:pos x="connsiteX1" y="connsiteY1"/>
                </a:cxn>
              </a:cxnLst>
              <a:rect l="l" t="t" r="r" b="b"/>
              <a:pathLst>
                <a:path w="20676" h="1786938">
                  <a:moveTo>
                    <a:pt x="20676" y="1786938"/>
                  </a:moveTo>
                  <a:cubicBezTo>
                    <a:pt x="11800" y="1464297"/>
                    <a:pt x="4716" y="860376"/>
                    <a:pt x="0"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 name="フリーフォーム 48"/>
            <p:cNvSpPr/>
            <p:nvPr/>
          </p:nvSpPr>
          <p:spPr>
            <a:xfrm flipH="1" flipV="1">
              <a:off x="8372475" y="2219324"/>
              <a:ext cx="381000" cy="1044575"/>
            </a:xfrm>
            <a:custGeom>
              <a:avLst/>
              <a:gdLst>
                <a:gd name="connsiteX0" fmla="*/ 15875 w 15875"/>
                <a:gd name="connsiteY0" fmla="*/ 587375 h 587375"/>
                <a:gd name="connsiteX1" fmla="*/ 0 w 15875"/>
                <a:gd name="connsiteY1" fmla="*/ 0 h 587375"/>
                <a:gd name="connsiteX0" fmla="*/ 15875 w 15875"/>
                <a:gd name="connsiteY0" fmla="*/ 587375 h 587375"/>
                <a:gd name="connsiteX1" fmla="*/ 0 w 15875"/>
                <a:gd name="connsiteY1" fmla="*/ 0 h 587375"/>
                <a:gd name="connsiteX0" fmla="*/ 15875 w 15875"/>
                <a:gd name="connsiteY0" fmla="*/ 587375 h 587375"/>
                <a:gd name="connsiteX1" fmla="*/ 0 w 15875"/>
                <a:gd name="connsiteY1" fmla="*/ 0 h 587375"/>
              </a:gdLst>
              <a:ahLst/>
              <a:cxnLst>
                <a:cxn ang="0">
                  <a:pos x="connsiteX0" y="connsiteY0"/>
                </a:cxn>
                <a:cxn ang="0">
                  <a:pos x="connsiteX1" y="connsiteY1"/>
                </a:cxn>
              </a:cxnLst>
              <a:rect l="l" t="t" r="r" b="b"/>
              <a:pathLst>
                <a:path w="15875" h="587375">
                  <a:moveTo>
                    <a:pt x="15875" y="587375"/>
                  </a:moveTo>
                  <a:cubicBezTo>
                    <a:pt x="8334" y="405866"/>
                    <a:pt x="2117" y="206504"/>
                    <a:pt x="0"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 name="フリーフォーム 49"/>
            <p:cNvSpPr/>
            <p:nvPr/>
          </p:nvSpPr>
          <p:spPr>
            <a:xfrm flipV="1">
              <a:off x="8166086" y="2105023"/>
              <a:ext cx="1143014" cy="460376"/>
            </a:xfrm>
            <a:custGeom>
              <a:avLst/>
              <a:gdLst>
                <a:gd name="connsiteX0" fmla="*/ 15875 w 15875"/>
                <a:gd name="connsiteY0" fmla="*/ 587375 h 587375"/>
                <a:gd name="connsiteX1" fmla="*/ 0 w 15875"/>
                <a:gd name="connsiteY1" fmla="*/ 0 h 587375"/>
                <a:gd name="connsiteX0" fmla="*/ 15875 w 15875"/>
                <a:gd name="connsiteY0" fmla="*/ 587375 h 587375"/>
                <a:gd name="connsiteX1" fmla="*/ 0 w 15875"/>
                <a:gd name="connsiteY1" fmla="*/ 0 h 587375"/>
                <a:gd name="connsiteX0" fmla="*/ 15875 w 15875"/>
                <a:gd name="connsiteY0" fmla="*/ 587375 h 587375"/>
                <a:gd name="connsiteX1" fmla="*/ 0 w 15875"/>
                <a:gd name="connsiteY1" fmla="*/ 0 h 587375"/>
                <a:gd name="connsiteX0" fmla="*/ 16190 w 16190"/>
                <a:gd name="connsiteY0" fmla="*/ 556663 h 556663"/>
                <a:gd name="connsiteX1" fmla="*/ 0 w 16190"/>
                <a:gd name="connsiteY1" fmla="*/ 0 h 556663"/>
                <a:gd name="connsiteX0" fmla="*/ 16190 w 16190"/>
                <a:gd name="connsiteY0" fmla="*/ 556663 h 556663"/>
                <a:gd name="connsiteX1" fmla="*/ 0 w 16190"/>
                <a:gd name="connsiteY1" fmla="*/ 0 h 556663"/>
              </a:gdLst>
              <a:ahLst/>
              <a:cxnLst>
                <a:cxn ang="0">
                  <a:pos x="connsiteX0" y="connsiteY0"/>
                </a:cxn>
                <a:cxn ang="0">
                  <a:pos x="connsiteX1" y="connsiteY1"/>
                </a:cxn>
              </a:cxnLst>
              <a:rect l="l" t="t" r="r" b="b"/>
              <a:pathLst>
                <a:path w="16190" h="556663">
                  <a:moveTo>
                    <a:pt x="16190" y="556663"/>
                  </a:moveTo>
                  <a:cubicBezTo>
                    <a:pt x="12112" y="284090"/>
                    <a:pt x="6911" y="92138"/>
                    <a:pt x="0"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 name="フリーフォーム 50"/>
            <p:cNvSpPr/>
            <p:nvPr/>
          </p:nvSpPr>
          <p:spPr>
            <a:xfrm>
              <a:off x="9368111" y="2371353"/>
              <a:ext cx="346075" cy="996950"/>
            </a:xfrm>
            <a:custGeom>
              <a:avLst/>
              <a:gdLst>
                <a:gd name="connsiteX0" fmla="*/ 15875 w 15875"/>
                <a:gd name="connsiteY0" fmla="*/ 587375 h 587375"/>
                <a:gd name="connsiteX1" fmla="*/ 0 w 15875"/>
                <a:gd name="connsiteY1" fmla="*/ 0 h 587375"/>
                <a:gd name="connsiteX0" fmla="*/ 0 w 346075"/>
                <a:gd name="connsiteY0" fmla="*/ 996950 h 996950"/>
                <a:gd name="connsiteX1" fmla="*/ 346075 w 346075"/>
                <a:gd name="connsiteY1" fmla="*/ 0 h 996950"/>
                <a:gd name="connsiteX0" fmla="*/ 0 w 346075"/>
                <a:gd name="connsiteY0" fmla="*/ 996950 h 996950"/>
                <a:gd name="connsiteX1" fmla="*/ 346075 w 346075"/>
                <a:gd name="connsiteY1" fmla="*/ 0 h 996950"/>
                <a:gd name="connsiteX0" fmla="*/ 0 w 346075"/>
                <a:gd name="connsiteY0" fmla="*/ 996950 h 996950"/>
                <a:gd name="connsiteX1" fmla="*/ 346075 w 346075"/>
                <a:gd name="connsiteY1" fmla="*/ 0 h 996950"/>
              </a:gdLst>
              <a:ahLst/>
              <a:cxnLst>
                <a:cxn ang="0">
                  <a:pos x="connsiteX0" y="connsiteY0"/>
                </a:cxn>
                <a:cxn ang="0">
                  <a:pos x="connsiteX1" y="connsiteY1"/>
                </a:cxn>
              </a:cxnLst>
              <a:rect l="l" t="t" r="r" b="b"/>
              <a:pathLst>
                <a:path w="346075" h="996950">
                  <a:moveTo>
                    <a:pt x="0" y="996950"/>
                  </a:moveTo>
                  <a:cubicBezTo>
                    <a:pt x="39158" y="594783"/>
                    <a:pt x="125942" y="291042"/>
                    <a:pt x="346075"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52" name="図形グループ 51"/>
          <p:cNvGrpSpPr/>
          <p:nvPr/>
        </p:nvGrpSpPr>
        <p:grpSpPr>
          <a:xfrm>
            <a:off x="10488488" y="1988840"/>
            <a:ext cx="1152128" cy="1008112"/>
            <a:chOff x="10704512" y="1628800"/>
            <a:chExt cx="1152128" cy="1008112"/>
          </a:xfrm>
        </p:grpSpPr>
        <p:sp>
          <p:nvSpPr>
            <p:cNvPr id="53" name="二等辺三角形 52"/>
            <p:cNvSpPr>
              <a:spLocks noChangeAspect="1"/>
            </p:cNvSpPr>
            <p:nvPr/>
          </p:nvSpPr>
          <p:spPr>
            <a:xfrm>
              <a:off x="10704512" y="1628800"/>
              <a:ext cx="1152128" cy="993214"/>
            </a:xfrm>
            <a:prstGeom prst="triangle">
              <a:avLst/>
            </a:prstGeom>
            <a:solidFill>
              <a:srgbClr val="D7D7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4" name="直線コネクタ 53"/>
            <p:cNvCxnSpPr/>
            <p:nvPr/>
          </p:nvCxnSpPr>
          <p:spPr>
            <a:xfrm flipH="1">
              <a:off x="10993379" y="2204864"/>
              <a:ext cx="143181" cy="419066"/>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55" name="直線コネクタ 54"/>
            <p:cNvCxnSpPr/>
            <p:nvPr/>
          </p:nvCxnSpPr>
          <p:spPr>
            <a:xfrm flipH="1">
              <a:off x="11136560" y="1874716"/>
              <a:ext cx="283518" cy="330148"/>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11424592" y="2204864"/>
              <a:ext cx="136599" cy="408987"/>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57" name="直線コネクタ 56"/>
            <p:cNvCxnSpPr/>
            <p:nvPr/>
          </p:nvCxnSpPr>
          <p:spPr>
            <a:xfrm>
              <a:off x="11134492" y="1867997"/>
              <a:ext cx="290100" cy="336867"/>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flipV="1">
              <a:off x="11279303" y="2348880"/>
              <a:ext cx="433321" cy="94643"/>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59" name="直線コネクタ 58"/>
            <p:cNvCxnSpPr/>
            <p:nvPr/>
          </p:nvCxnSpPr>
          <p:spPr>
            <a:xfrm>
              <a:off x="10848528" y="2348880"/>
              <a:ext cx="426583" cy="94643"/>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11280576" y="2276872"/>
              <a:ext cx="0" cy="360040"/>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61" name="直線コネクタ 60"/>
            <p:cNvCxnSpPr>
              <a:stCxn id="53" idx="1"/>
            </p:cNvCxnSpPr>
            <p:nvPr/>
          </p:nvCxnSpPr>
          <p:spPr>
            <a:xfrm>
              <a:off x="10992544" y="2125407"/>
              <a:ext cx="288032" cy="151465"/>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62" name="直線コネクタ 61"/>
            <p:cNvCxnSpPr>
              <a:endCxn id="53" idx="5"/>
            </p:cNvCxnSpPr>
            <p:nvPr/>
          </p:nvCxnSpPr>
          <p:spPr>
            <a:xfrm flipV="1">
              <a:off x="11280576" y="2125407"/>
              <a:ext cx="288032" cy="151465"/>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63" name="直線コネクタ 62"/>
            <p:cNvCxnSpPr>
              <a:stCxn id="53" idx="2"/>
              <a:endCxn id="53" idx="4"/>
            </p:cNvCxnSpPr>
            <p:nvPr/>
          </p:nvCxnSpPr>
          <p:spPr>
            <a:xfrm>
              <a:off x="10704512" y="2622014"/>
              <a:ext cx="1152128" cy="0"/>
            </a:xfrm>
            <a:prstGeom prst="line">
              <a:avLst/>
            </a:prstGeom>
            <a:ln w="38100" cap="rnd" cmpd="sng">
              <a:gradFill flip="none" rotWithShape="1">
                <a:gsLst>
                  <a:gs pos="0">
                    <a:srgbClr val="000000"/>
                  </a:gs>
                  <a:gs pos="100000">
                    <a:srgbClr val="FFFF00"/>
                  </a:gs>
                </a:gsLst>
                <a:lin ang="0" scaled="1"/>
                <a:tileRect/>
              </a:gradFill>
              <a:round/>
            </a:ln>
          </p:spPr>
          <p:style>
            <a:lnRef idx="2">
              <a:schemeClr val="accent1"/>
            </a:lnRef>
            <a:fillRef idx="0">
              <a:schemeClr val="accent1"/>
            </a:fillRef>
            <a:effectRef idx="1">
              <a:schemeClr val="accent1"/>
            </a:effectRef>
            <a:fontRef idx="minor">
              <a:schemeClr val="tx1"/>
            </a:fontRef>
          </p:style>
        </p:cxnSp>
        <p:cxnSp>
          <p:nvCxnSpPr>
            <p:cNvPr id="64" name="直線コネクタ 63"/>
            <p:cNvCxnSpPr>
              <a:stCxn id="53" idx="4"/>
              <a:endCxn id="53" idx="0"/>
            </p:cNvCxnSpPr>
            <p:nvPr/>
          </p:nvCxnSpPr>
          <p:spPr>
            <a:xfrm flipH="1" flipV="1">
              <a:off x="11280576" y="1628800"/>
              <a:ext cx="576064" cy="993214"/>
            </a:xfrm>
            <a:prstGeom prst="line">
              <a:avLst/>
            </a:prstGeom>
            <a:ln w="38100" cap="rnd" cmpd="sng">
              <a:gradFill flip="none" rotWithShape="1">
                <a:gsLst>
                  <a:gs pos="0">
                    <a:srgbClr val="000000"/>
                  </a:gs>
                  <a:gs pos="100000">
                    <a:srgbClr val="00F700"/>
                  </a:gs>
                </a:gsLst>
                <a:lin ang="0" scaled="1"/>
                <a:tileRect/>
              </a:gradFill>
              <a:round/>
            </a:ln>
          </p:spPr>
          <p:style>
            <a:lnRef idx="2">
              <a:schemeClr val="accent1"/>
            </a:lnRef>
            <a:fillRef idx="0">
              <a:schemeClr val="accent1"/>
            </a:fillRef>
            <a:effectRef idx="1">
              <a:schemeClr val="accent1"/>
            </a:effectRef>
            <a:fontRef idx="minor">
              <a:schemeClr val="tx1"/>
            </a:fontRef>
          </p:style>
        </p:cxnSp>
        <p:cxnSp>
          <p:nvCxnSpPr>
            <p:cNvPr id="65" name="直線コネクタ 64"/>
            <p:cNvCxnSpPr>
              <a:stCxn id="53" idx="0"/>
              <a:endCxn id="53" idx="2"/>
            </p:cNvCxnSpPr>
            <p:nvPr/>
          </p:nvCxnSpPr>
          <p:spPr>
            <a:xfrm flipH="1">
              <a:off x="10704512" y="1628800"/>
              <a:ext cx="576064" cy="993214"/>
            </a:xfrm>
            <a:prstGeom prst="line">
              <a:avLst/>
            </a:prstGeom>
            <a:ln w="38100" cap="rnd" cmpd="sng">
              <a:gradFill flip="none" rotWithShape="1">
                <a:gsLst>
                  <a:gs pos="0">
                    <a:srgbClr val="000000"/>
                  </a:gs>
                  <a:gs pos="100000">
                    <a:srgbClr val="F93FFF"/>
                  </a:gs>
                </a:gsLst>
                <a:lin ang="0" scaled="1"/>
                <a:tileRect/>
              </a:gradFill>
              <a:round/>
            </a:ln>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10524492" y="3176972"/>
            <a:ext cx="1080120" cy="1080120"/>
            <a:chOff x="10740516" y="2708920"/>
            <a:chExt cx="1080120" cy="1080120"/>
          </a:xfrm>
        </p:grpSpPr>
        <p:sp>
          <p:nvSpPr>
            <p:cNvPr id="67" name="正方形/長方形 69"/>
            <p:cNvSpPr>
              <a:spLocks noChangeAspect="1"/>
            </p:cNvSpPr>
            <p:nvPr/>
          </p:nvSpPr>
          <p:spPr>
            <a:xfrm>
              <a:off x="10740516" y="2708920"/>
              <a:ext cx="1080120" cy="1080120"/>
            </a:xfrm>
            <a:custGeom>
              <a:avLst/>
              <a:gdLst>
                <a:gd name="connsiteX0" fmla="*/ 0 w 1080120"/>
                <a:gd name="connsiteY0" fmla="*/ 0 h 1080120"/>
                <a:gd name="connsiteX1" fmla="*/ 1080120 w 1080120"/>
                <a:gd name="connsiteY1" fmla="*/ 0 h 1080120"/>
                <a:gd name="connsiteX2" fmla="*/ 1080120 w 1080120"/>
                <a:gd name="connsiteY2" fmla="*/ 1080120 h 1080120"/>
                <a:gd name="connsiteX3" fmla="*/ 0 w 1080120"/>
                <a:gd name="connsiteY3" fmla="*/ 1080120 h 1080120"/>
                <a:gd name="connsiteX4" fmla="*/ 0 w 1080120"/>
                <a:gd name="connsiteY4" fmla="*/ 0 h 1080120"/>
                <a:gd name="connsiteX0" fmla="*/ 0 w 1080120"/>
                <a:gd name="connsiteY0" fmla="*/ 0 h 1080120"/>
                <a:gd name="connsiteX1" fmla="*/ 1080120 w 1080120"/>
                <a:gd name="connsiteY1" fmla="*/ 0 h 1080120"/>
                <a:gd name="connsiteX2" fmla="*/ 686895 w 1080120"/>
                <a:gd name="connsiteY2" fmla="*/ 524332 h 1080120"/>
                <a:gd name="connsiteX3" fmla="*/ 1080120 w 1080120"/>
                <a:gd name="connsiteY3" fmla="*/ 1080120 h 1080120"/>
                <a:gd name="connsiteX4" fmla="*/ 0 w 1080120"/>
                <a:gd name="connsiteY4" fmla="*/ 1080120 h 1080120"/>
                <a:gd name="connsiteX5" fmla="*/ 0 w 1080120"/>
                <a:gd name="connsiteY5" fmla="*/ 0 h 1080120"/>
                <a:gd name="connsiteX0" fmla="*/ 0 w 1080120"/>
                <a:gd name="connsiteY0" fmla="*/ 0 h 1160128"/>
                <a:gd name="connsiteX1" fmla="*/ 1080120 w 1080120"/>
                <a:gd name="connsiteY1" fmla="*/ 0 h 1160128"/>
                <a:gd name="connsiteX2" fmla="*/ 1080120 w 1080120"/>
                <a:gd name="connsiteY2" fmla="*/ 1080120 h 1160128"/>
                <a:gd name="connsiteX3" fmla="*/ 0 w 1080120"/>
                <a:gd name="connsiteY3" fmla="*/ 1080120 h 1160128"/>
                <a:gd name="connsiteX4" fmla="*/ 0 w 1080120"/>
                <a:gd name="connsiteY4" fmla="*/ 0 h 1160128"/>
                <a:gd name="connsiteX0" fmla="*/ 0 w 1080120"/>
                <a:gd name="connsiteY0" fmla="*/ 0 h 1160128"/>
                <a:gd name="connsiteX1" fmla="*/ 1080120 w 1080120"/>
                <a:gd name="connsiteY1" fmla="*/ 0 h 1160128"/>
                <a:gd name="connsiteX2" fmla="*/ 1080120 w 1080120"/>
                <a:gd name="connsiteY2" fmla="*/ 1080120 h 1160128"/>
                <a:gd name="connsiteX3" fmla="*/ 0 w 1080120"/>
                <a:gd name="connsiteY3" fmla="*/ 1080120 h 1160128"/>
                <a:gd name="connsiteX4" fmla="*/ 0 w 1080120"/>
                <a:gd name="connsiteY4" fmla="*/ 0 h 1160128"/>
                <a:gd name="connsiteX0" fmla="*/ 0 w 1080120"/>
                <a:gd name="connsiteY0" fmla="*/ 0 h 1080120"/>
                <a:gd name="connsiteX1" fmla="*/ 1080120 w 1080120"/>
                <a:gd name="connsiteY1" fmla="*/ 0 h 1080120"/>
                <a:gd name="connsiteX2" fmla="*/ 1080120 w 1080120"/>
                <a:gd name="connsiteY2" fmla="*/ 1080120 h 1080120"/>
                <a:gd name="connsiteX3" fmla="*/ 0 w 1080120"/>
                <a:gd name="connsiteY3" fmla="*/ 1080120 h 1080120"/>
                <a:gd name="connsiteX4" fmla="*/ 0 w 1080120"/>
                <a:gd name="connsiteY4" fmla="*/ 0 h 108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20" h="1080120">
                  <a:moveTo>
                    <a:pt x="0" y="0"/>
                  </a:moveTo>
                  <a:lnTo>
                    <a:pt x="1080120" y="0"/>
                  </a:lnTo>
                  <a:lnTo>
                    <a:pt x="1080120" y="1080120"/>
                  </a:lnTo>
                  <a:lnTo>
                    <a:pt x="0" y="1080120"/>
                  </a:lnTo>
                  <a:lnTo>
                    <a:pt x="0" y="0"/>
                  </a:lnTo>
                  <a:close/>
                </a:path>
              </a:pathLst>
            </a:custGeom>
            <a:solidFill>
              <a:srgbClr val="D7D7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8" name="直線コネクタ 67"/>
            <p:cNvCxnSpPr/>
            <p:nvPr/>
          </p:nvCxnSpPr>
          <p:spPr>
            <a:xfrm>
              <a:off x="11280576" y="2708920"/>
              <a:ext cx="0" cy="1080120"/>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10747750" y="3248980"/>
              <a:ext cx="1065653" cy="0"/>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p:nvPr/>
          </p:nvCxnSpPr>
          <p:spPr>
            <a:xfrm>
              <a:off x="10747750" y="2984379"/>
              <a:ext cx="1065653" cy="0"/>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71" name="直線コネクタ 70"/>
            <p:cNvCxnSpPr/>
            <p:nvPr/>
          </p:nvCxnSpPr>
          <p:spPr>
            <a:xfrm>
              <a:off x="10747750" y="3513581"/>
              <a:ext cx="1065653" cy="0"/>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72" name="直線コネクタ 71"/>
            <p:cNvCxnSpPr/>
            <p:nvPr/>
          </p:nvCxnSpPr>
          <p:spPr>
            <a:xfrm>
              <a:off x="11005117" y="2708920"/>
              <a:ext cx="0" cy="1080120"/>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73" name="直線コネクタ 72"/>
            <p:cNvCxnSpPr/>
            <p:nvPr/>
          </p:nvCxnSpPr>
          <p:spPr>
            <a:xfrm>
              <a:off x="11556035" y="2708920"/>
              <a:ext cx="0" cy="1080120"/>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74" name="直線コネクタ 73"/>
            <p:cNvCxnSpPr>
              <a:stCxn id="67" idx="3"/>
              <a:endCxn id="67" idx="2"/>
            </p:cNvCxnSpPr>
            <p:nvPr/>
          </p:nvCxnSpPr>
          <p:spPr>
            <a:xfrm>
              <a:off x="10740516" y="3789040"/>
              <a:ext cx="1080120" cy="0"/>
            </a:xfrm>
            <a:prstGeom prst="line">
              <a:avLst/>
            </a:prstGeom>
            <a:ln w="38100" cap="rnd" cmpd="sng">
              <a:gradFill flip="none" rotWithShape="1">
                <a:gsLst>
                  <a:gs pos="0">
                    <a:srgbClr val="000000"/>
                  </a:gs>
                  <a:gs pos="100000">
                    <a:srgbClr val="FFFF00"/>
                  </a:gs>
                </a:gsLst>
                <a:lin ang="0" scaled="1"/>
                <a:tileRect/>
              </a:gradFill>
              <a:round/>
            </a:ln>
          </p:spPr>
          <p:style>
            <a:lnRef idx="2">
              <a:schemeClr val="accent1"/>
            </a:lnRef>
            <a:fillRef idx="0">
              <a:schemeClr val="accent1"/>
            </a:fillRef>
            <a:effectRef idx="1">
              <a:schemeClr val="accent1"/>
            </a:effectRef>
            <a:fontRef idx="minor">
              <a:schemeClr val="tx1"/>
            </a:fontRef>
          </p:style>
        </p:cxnSp>
        <p:cxnSp>
          <p:nvCxnSpPr>
            <p:cNvPr id="75" name="直線コネクタ 74"/>
            <p:cNvCxnSpPr>
              <a:stCxn id="67" idx="2"/>
              <a:endCxn id="67" idx="1"/>
            </p:cNvCxnSpPr>
            <p:nvPr/>
          </p:nvCxnSpPr>
          <p:spPr>
            <a:xfrm flipV="1">
              <a:off x="11820636" y="2708920"/>
              <a:ext cx="0" cy="1080120"/>
            </a:xfrm>
            <a:prstGeom prst="line">
              <a:avLst/>
            </a:prstGeom>
            <a:ln w="38100" cap="rnd" cmpd="sng">
              <a:gradFill flip="none" rotWithShape="1">
                <a:gsLst>
                  <a:gs pos="0">
                    <a:srgbClr val="000000"/>
                  </a:gs>
                  <a:gs pos="100000">
                    <a:srgbClr val="00F700"/>
                  </a:gs>
                </a:gsLst>
                <a:lin ang="1200000" scaled="0"/>
                <a:tileRect/>
              </a:gradFill>
              <a:round/>
            </a:ln>
          </p:spPr>
          <p:style>
            <a:lnRef idx="2">
              <a:schemeClr val="accent1"/>
            </a:lnRef>
            <a:fillRef idx="0">
              <a:schemeClr val="accent1"/>
            </a:fillRef>
            <a:effectRef idx="1">
              <a:schemeClr val="accent1"/>
            </a:effectRef>
            <a:fontRef idx="minor">
              <a:schemeClr val="tx1"/>
            </a:fontRef>
          </p:style>
        </p:cxnSp>
        <p:cxnSp>
          <p:nvCxnSpPr>
            <p:cNvPr id="76" name="直線コネクタ 75"/>
            <p:cNvCxnSpPr>
              <a:stCxn id="67" idx="1"/>
              <a:endCxn id="67" idx="0"/>
            </p:cNvCxnSpPr>
            <p:nvPr/>
          </p:nvCxnSpPr>
          <p:spPr>
            <a:xfrm flipH="1">
              <a:off x="10740516" y="2708920"/>
              <a:ext cx="1080120" cy="0"/>
            </a:xfrm>
            <a:prstGeom prst="line">
              <a:avLst/>
            </a:prstGeom>
            <a:ln w="38100" cap="rnd" cmpd="sng">
              <a:gradFill flip="none" rotWithShape="1">
                <a:gsLst>
                  <a:gs pos="0">
                    <a:srgbClr val="000000"/>
                  </a:gs>
                  <a:gs pos="100000">
                    <a:srgbClr val="F93FFF"/>
                  </a:gs>
                </a:gsLst>
                <a:lin ang="0" scaled="1"/>
                <a:tileRect/>
              </a:gradFill>
              <a:round/>
            </a:ln>
          </p:spPr>
          <p:style>
            <a:lnRef idx="2">
              <a:schemeClr val="accent1"/>
            </a:lnRef>
            <a:fillRef idx="0">
              <a:schemeClr val="accent1"/>
            </a:fillRef>
            <a:effectRef idx="1">
              <a:schemeClr val="accent1"/>
            </a:effectRef>
            <a:fontRef idx="minor">
              <a:schemeClr val="tx1"/>
            </a:fontRef>
          </p:style>
        </p:cxnSp>
        <p:cxnSp>
          <p:nvCxnSpPr>
            <p:cNvPr id="77" name="直線コネクタ 76"/>
            <p:cNvCxnSpPr>
              <a:stCxn id="67" idx="0"/>
              <a:endCxn id="67" idx="3"/>
            </p:cNvCxnSpPr>
            <p:nvPr/>
          </p:nvCxnSpPr>
          <p:spPr>
            <a:xfrm>
              <a:off x="10740516" y="2708920"/>
              <a:ext cx="0" cy="1080120"/>
            </a:xfrm>
            <a:prstGeom prst="line">
              <a:avLst/>
            </a:prstGeom>
            <a:ln w="38100" cap="rnd" cmpd="sng">
              <a:gradFill flip="none" rotWithShape="1">
                <a:gsLst>
                  <a:gs pos="0">
                    <a:srgbClr val="000000"/>
                  </a:gs>
                  <a:gs pos="100000">
                    <a:srgbClr val="0080FF"/>
                  </a:gs>
                </a:gsLst>
                <a:lin ang="9300000" scaled="0"/>
                <a:tileRect/>
              </a:gradFill>
              <a:round/>
            </a:ln>
          </p:spPr>
          <p:style>
            <a:lnRef idx="2">
              <a:schemeClr val="accent1"/>
            </a:lnRef>
            <a:fillRef idx="0">
              <a:schemeClr val="accent1"/>
            </a:fillRef>
            <a:effectRef idx="1">
              <a:schemeClr val="accent1"/>
            </a:effectRef>
            <a:fontRef idx="minor">
              <a:schemeClr val="tx1"/>
            </a:fontRef>
          </p:style>
        </p:cxnSp>
      </p:grpSp>
      <p:grpSp>
        <p:nvGrpSpPr>
          <p:cNvPr id="78" name="図形グループ 77"/>
          <p:cNvGrpSpPr/>
          <p:nvPr/>
        </p:nvGrpSpPr>
        <p:grpSpPr>
          <a:xfrm>
            <a:off x="10497489" y="4437112"/>
            <a:ext cx="1134126" cy="1080120"/>
            <a:chOff x="10713513" y="4077072"/>
            <a:chExt cx="1134126" cy="1080120"/>
          </a:xfrm>
        </p:grpSpPr>
        <p:sp>
          <p:nvSpPr>
            <p:cNvPr id="79" name="五角形 78"/>
            <p:cNvSpPr/>
            <p:nvPr/>
          </p:nvSpPr>
          <p:spPr>
            <a:xfrm>
              <a:off x="10713513" y="4077072"/>
              <a:ext cx="1134126" cy="1080120"/>
            </a:xfrm>
            <a:prstGeom prst="pentagon">
              <a:avLst/>
            </a:prstGeom>
            <a:solidFill>
              <a:srgbClr val="D7D7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0" name="直線コネクタ 79"/>
            <p:cNvCxnSpPr/>
            <p:nvPr/>
          </p:nvCxnSpPr>
          <p:spPr>
            <a:xfrm>
              <a:off x="11280576" y="4653136"/>
              <a:ext cx="0" cy="504056"/>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81" name="直線コネクタ 80"/>
            <p:cNvCxnSpPr/>
            <p:nvPr/>
          </p:nvCxnSpPr>
          <p:spPr>
            <a:xfrm>
              <a:off x="11280576" y="4653136"/>
              <a:ext cx="432048" cy="185164"/>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flipV="1">
              <a:off x="11280576" y="4293096"/>
              <a:ext cx="288032" cy="360040"/>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83" name="直線コネクタ 82"/>
            <p:cNvCxnSpPr/>
            <p:nvPr/>
          </p:nvCxnSpPr>
          <p:spPr>
            <a:xfrm flipH="1" flipV="1">
              <a:off x="10992544" y="4293096"/>
              <a:ext cx="288032" cy="360040"/>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a:off x="10818668" y="4653136"/>
              <a:ext cx="461908" cy="151244"/>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85" name="直線コネクタ 84"/>
            <p:cNvCxnSpPr/>
            <p:nvPr/>
          </p:nvCxnSpPr>
          <p:spPr>
            <a:xfrm flipH="1">
              <a:off x="11446416" y="4743905"/>
              <a:ext cx="40859" cy="411141"/>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86" name="直線コネクタ 85"/>
            <p:cNvCxnSpPr/>
            <p:nvPr/>
          </p:nvCxnSpPr>
          <p:spPr>
            <a:xfrm flipH="1">
              <a:off x="11491303" y="4387776"/>
              <a:ext cx="214361" cy="355239"/>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87" name="直線コネクタ 86"/>
            <p:cNvCxnSpPr/>
            <p:nvPr/>
          </p:nvCxnSpPr>
          <p:spPr>
            <a:xfrm>
              <a:off x="11420078" y="4471769"/>
              <a:ext cx="367670" cy="206478"/>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88" name="直線コネクタ 87"/>
            <p:cNvCxnSpPr/>
            <p:nvPr/>
          </p:nvCxnSpPr>
          <p:spPr>
            <a:xfrm>
              <a:off x="11140670" y="4180630"/>
              <a:ext cx="279408" cy="284419"/>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89" name="直線コネクタ 88"/>
            <p:cNvCxnSpPr/>
            <p:nvPr/>
          </p:nvCxnSpPr>
          <p:spPr>
            <a:xfrm flipV="1">
              <a:off x="11147931" y="4183438"/>
              <a:ext cx="274052" cy="291690"/>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90" name="直線コネクタ 89"/>
            <p:cNvCxnSpPr/>
            <p:nvPr/>
          </p:nvCxnSpPr>
          <p:spPr>
            <a:xfrm flipH="1">
              <a:off x="10766118" y="4481848"/>
              <a:ext cx="368374" cy="159120"/>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91" name="直線コネクタ 90"/>
            <p:cNvCxnSpPr/>
            <p:nvPr/>
          </p:nvCxnSpPr>
          <p:spPr>
            <a:xfrm flipH="1">
              <a:off x="10890432" y="4901811"/>
              <a:ext cx="381813" cy="71768"/>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92" name="直線コネクタ 91"/>
            <p:cNvCxnSpPr/>
            <p:nvPr/>
          </p:nvCxnSpPr>
          <p:spPr>
            <a:xfrm>
              <a:off x="11285685" y="4901811"/>
              <a:ext cx="399820" cy="100792"/>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93" name="直線コネクタ 92"/>
            <p:cNvCxnSpPr/>
            <p:nvPr/>
          </p:nvCxnSpPr>
          <p:spPr>
            <a:xfrm>
              <a:off x="11057216" y="4720387"/>
              <a:ext cx="59935" cy="427939"/>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94" name="直線コネクタ 93"/>
            <p:cNvCxnSpPr/>
            <p:nvPr/>
          </p:nvCxnSpPr>
          <p:spPr>
            <a:xfrm flipH="1" flipV="1">
              <a:off x="10866078" y="4391741"/>
              <a:ext cx="184418" cy="328646"/>
            </a:xfrm>
            <a:prstGeom prst="line">
              <a:avLst/>
            </a:prstGeom>
            <a:ln w="12700" cap="rnd" cmpd="sng">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95" name="直線コネクタ 94"/>
            <p:cNvCxnSpPr>
              <a:stCxn id="79" idx="2"/>
              <a:endCxn id="79" idx="4"/>
            </p:cNvCxnSpPr>
            <p:nvPr/>
          </p:nvCxnSpPr>
          <p:spPr>
            <a:xfrm>
              <a:off x="10930113" y="5157189"/>
              <a:ext cx="700926" cy="0"/>
            </a:xfrm>
            <a:prstGeom prst="line">
              <a:avLst/>
            </a:prstGeom>
            <a:ln w="38100" cap="rnd" cmpd="sng">
              <a:gradFill flip="none" rotWithShape="1">
                <a:gsLst>
                  <a:gs pos="0">
                    <a:srgbClr val="000000"/>
                  </a:gs>
                  <a:gs pos="100000">
                    <a:srgbClr val="FFFF00"/>
                  </a:gs>
                </a:gsLst>
                <a:lin ang="0" scaled="1"/>
                <a:tileRect/>
              </a:gradFill>
              <a:round/>
            </a:ln>
          </p:spPr>
          <p:style>
            <a:lnRef idx="2">
              <a:schemeClr val="accent1"/>
            </a:lnRef>
            <a:fillRef idx="0">
              <a:schemeClr val="accent1"/>
            </a:fillRef>
            <a:effectRef idx="1">
              <a:schemeClr val="accent1"/>
            </a:effectRef>
            <a:fontRef idx="minor">
              <a:schemeClr val="tx1"/>
            </a:fontRef>
          </p:style>
        </p:cxnSp>
        <p:cxnSp>
          <p:nvCxnSpPr>
            <p:cNvPr id="96" name="直線コネクタ 95"/>
            <p:cNvCxnSpPr>
              <a:stCxn id="79" idx="4"/>
              <a:endCxn id="79" idx="5"/>
            </p:cNvCxnSpPr>
            <p:nvPr/>
          </p:nvCxnSpPr>
          <p:spPr>
            <a:xfrm flipV="1">
              <a:off x="11631039" y="4489640"/>
              <a:ext cx="216599" cy="667549"/>
            </a:xfrm>
            <a:prstGeom prst="line">
              <a:avLst/>
            </a:prstGeom>
            <a:ln w="38100" cap="rnd" cmpd="sng">
              <a:gradFill flip="none" rotWithShape="1">
                <a:gsLst>
                  <a:gs pos="0">
                    <a:srgbClr val="000000"/>
                  </a:gs>
                  <a:gs pos="100000">
                    <a:srgbClr val="00F700"/>
                  </a:gs>
                </a:gsLst>
                <a:lin ang="0" scaled="1"/>
                <a:tileRect/>
              </a:gradFill>
              <a:round/>
            </a:ln>
          </p:spPr>
          <p:style>
            <a:lnRef idx="2">
              <a:schemeClr val="accent1"/>
            </a:lnRef>
            <a:fillRef idx="0">
              <a:schemeClr val="accent1"/>
            </a:fillRef>
            <a:effectRef idx="1">
              <a:schemeClr val="accent1"/>
            </a:effectRef>
            <a:fontRef idx="minor">
              <a:schemeClr val="tx1"/>
            </a:fontRef>
          </p:style>
        </p:cxnSp>
        <p:cxnSp>
          <p:nvCxnSpPr>
            <p:cNvPr id="97" name="直線コネクタ 96"/>
            <p:cNvCxnSpPr>
              <a:stCxn id="79" idx="5"/>
              <a:endCxn id="79" idx="0"/>
            </p:cNvCxnSpPr>
            <p:nvPr/>
          </p:nvCxnSpPr>
          <p:spPr>
            <a:xfrm flipH="1" flipV="1">
              <a:off x="11280576" y="4077072"/>
              <a:ext cx="567062" cy="412568"/>
            </a:xfrm>
            <a:prstGeom prst="line">
              <a:avLst/>
            </a:prstGeom>
            <a:ln w="38100" cap="rnd" cmpd="sng">
              <a:gradFill flip="none" rotWithShape="1">
                <a:gsLst>
                  <a:gs pos="0">
                    <a:srgbClr val="000000"/>
                  </a:gs>
                  <a:gs pos="100000">
                    <a:srgbClr val="F93FFF"/>
                  </a:gs>
                </a:gsLst>
                <a:lin ang="0" scaled="1"/>
                <a:tileRect/>
              </a:gradFill>
              <a:round/>
            </a:ln>
          </p:spPr>
          <p:style>
            <a:lnRef idx="2">
              <a:schemeClr val="accent1"/>
            </a:lnRef>
            <a:fillRef idx="0">
              <a:schemeClr val="accent1"/>
            </a:fillRef>
            <a:effectRef idx="1">
              <a:schemeClr val="accent1"/>
            </a:effectRef>
            <a:fontRef idx="minor">
              <a:schemeClr val="tx1"/>
            </a:fontRef>
          </p:style>
        </p:cxnSp>
        <p:cxnSp>
          <p:nvCxnSpPr>
            <p:cNvPr id="98" name="直線コネクタ 97"/>
            <p:cNvCxnSpPr>
              <a:stCxn id="79" idx="0"/>
              <a:endCxn id="79" idx="1"/>
            </p:cNvCxnSpPr>
            <p:nvPr/>
          </p:nvCxnSpPr>
          <p:spPr>
            <a:xfrm flipH="1">
              <a:off x="10713514" y="4077072"/>
              <a:ext cx="567062" cy="412568"/>
            </a:xfrm>
            <a:prstGeom prst="line">
              <a:avLst/>
            </a:prstGeom>
            <a:ln w="38100" cap="rnd" cmpd="sng">
              <a:gradFill flip="none" rotWithShape="1">
                <a:gsLst>
                  <a:gs pos="0">
                    <a:srgbClr val="000000"/>
                  </a:gs>
                  <a:gs pos="100000">
                    <a:srgbClr val="0080FF"/>
                  </a:gs>
                </a:gsLst>
                <a:lin ang="0" scaled="1"/>
                <a:tileRect/>
              </a:gradFill>
              <a:round/>
            </a:ln>
          </p:spPr>
          <p:style>
            <a:lnRef idx="2">
              <a:schemeClr val="accent1"/>
            </a:lnRef>
            <a:fillRef idx="0">
              <a:schemeClr val="accent1"/>
            </a:fillRef>
            <a:effectRef idx="1">
              <a:schemeClr val="accent1"/>
            </a:effectRef>
            <a:fontRef idx="minor">
              <a:schemeClr val="tx1"/>
            </a:fontRef>
          </p:style>
        </p:cxnSp>
        <p:cxnSp>
          <p:nvCxnSpPr>
            <p:cNvPr id="99" name="直線コネクタ 98"/>
            <p:cNvCxnSpPr>
              <a:stCxn id="79" idx="1"/>
              <a:endCxn id="79" idx="2"/>
            </p:cNvCxnSpPr>
            <p:nvPr/>
          </p:nvCxnSpPr>
          <p:spPr>
            <a:xfrm>
              <a:off x="10713514" y="4489640"/>
              <a:ext cx="216599" cy="667549"/>
            </a:xfrm>
            <a:prstGeom prst="line">
              <a:avLst/>
            </a:prstGeom>
            <a:ln w="38100" cap="rnd" cmpd="sng">
              <a:gradFill flip="none" rotWithShape="1">
                <a:gsLst>
                  <a:gs pos="0">
                    <a:srgbClr val="000000"/>
                  </a:gs>
                  <a:gs pos="100000">
                    <a:srgbClr val="FF0000"/>
                  </a:gs>
                </a:gsLst>
                <a:lin ang="0" scaled="0"/>
                <a:tileRect/>
              </a:gradFill>
              <a:round/>
            </a:ln>
          </p:spPr>
          <p:style>
            <a:lnRef idx="2">
              <a:schemeClr val="accent1"/>
            </a:lnRef>
            <a:fillRef idx="0">
              <a:schemeClr val="accent1"/>
            </a:fillRef>
            <a:effectRef idx="1">
              <a:schemeClr val="accent1"/>
            </a:effectRef>
            <a:fontRef idx="minor">
              <a:schemeClr val="tx1"/>
            </a:fontRef>
          </p:style>
        </p:cxnSp>
      </p:grpSp>
      <p:sp>
        <p:nvSpPr>
          <p:cNvPr id="100" name="フリーフォーム 99"/>
          <p:cNvSpPr/>
          <p:nvPr/>
        </p:nvSpPr>
        <p:spPr>
          <a:xfrm>
            <a:off x="6860699" y="3614502"/>
            <a:ext cx="1453444" cy="1017676"/>
          </a:xfrm>
          <a:custGeom>
            <a:avLst/>
            <a:gdLst>
              <a:gd name="connsiteX0" fmla="*/ 0 w 1442861"/>
              <a:gd name="connsiteY0" fmla="*/ 63500 h 1037167"/>
              <a:gd name="connsiteX1" fmla="*/ 1442861 w 1442861"/>
              <a:gd name="connsiteY1" fmla="*/ 1037167 h 1037167"/>
              <a:gd name="connsiteX2" fmla="*/ 1319389 w 1442861"/>
              <a:gd name="connsiteY2" fmla="*/ 0 h 1037167"/>
              <a:gd name="connsiteX3" fmla="*/ 0 w 1442861"/>
              <a:gd name="connsiteY3" fmla="*/ 63500 h 1037167"/>
              <a:gd name="connsiteX0" fmla="*/ 0 w 1442861"/>
              <a:gd name="connsiteY0" fmla="*/ 63500 h 1037167"/>
              <a:gd name="connsiteX1" fmla="*/ 1442861 w 1442861"/>
              <a:gd name="connsiteY1" fmla="*/ 1037167 h 1037167"/>
              <a:gd name="connsiteX2" fmla="*/ 1319389 w 1442861"/>
              <a:gd name="connsiteY2" fmla="*/ 0 h 1037167"/>
              <a:gd name="connsiteX3" fmla="*/ 0 w 1442861"/>
              <a:gd name="connsiteY3" fmla="*/ 63500 h 1037167"/>
              <a:gd name="connsiteX0" fmla="*/ 0 w 1442861"/>
              <a:gd name="connsiteY0" fmla="*/ 63500 h 1037167"/>
              <a:gd name="connsiteX1" fmla="*/ 1442861 w 1442861"/>
              <a:gd name="connsiteY1" fmla="*/ 1037167 h 1037167"/>
              <a:gd name="connsiteX2" fmla="*/ 1319389 w 1442861"/>
              <a:gd name="connsiteY2" fmla="*/ 0 h 1037167"/>
              <a:gd name="connsiteX3" fmla="*/ 0 w 1442861"/>
              <a:gd name="connsiteY3" fmla="*/ 63500 h 1037167"/>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4183 h 1016683"/>
              <a:gd name="connsiteX1" fmla="*/ 1453444 w 1453444"/>
              <a:gd name="connsiteY1" fmla="*/ 1016683 h 1016683"/>
              <a:gd name="connsiteX2" fmla="*/ 1319389 w 1453444"/>
              <a:gd name="connsiteY2" fmla="*/ 683 h 1016683"/>
              <a:gd name="connsiteX3" fmla="*/ 0 w 1453444"/>
              <a:gd name="connsiteY3" fmla="*/ 64183 h 1016683"/>
              <a:gd name="connsiteX0" fmla="*/ 0 w 1453444"/>
              <a:gd name="connsiteY0" fmla="*/ 65176 h 1017676"/>
              <a:gd name="connsiteX1" fmla="*/ 1453444 w 1453444"/>
              <a:gd name="connsiteY1" fmla="*/ 1017676 h 1017676"/>
              <a:gd name="connsiteX2" fmla="*/ 1319389 w 1453444"/>
              <a:gd name="connsiteY2" fmla="*/ 1676 h 1017676"/>
              <a:gd name="connsiteX3" fmla="*/ 0 w 1453444"/>
              <a:gd name="connsiteY3" fmla="*/ 65176 h 1017676"/>
            </a:gdLst>
            <a:ahLst/>
            <a:cxnLst>
              <a:cxn ang="0">
                <a:pos x="connsiteX0" y="connsiteY0"/>
              </a:cxn>
              <a:cxn ang="0">
                <a:pos x="connsiteX1" y="connsiteY1"/>
              </a:cxn>
              <a:cxn ang="0">
                <a:pos x="connsiteX2" y="connsiteY2"/>
              </a:cxn>
              <a:cxn ang="0">
                <a:pos x="connsiteX3" y="connsiteY3"/>
              </a:cxn>
            </a:cxnLst>
            <a:rect l="l" t="t" r="r" b="b"/>
            <a:pathLst>
              <a:path w="1453444" h="1017676">
                <a:moveTo>
                  <a:pt x="0" y="65176"/>
                </a:moveTo>
                <a:cubicBezTo>
                  <a:pt x="241066" y="587287"/>
                  <a:pt x="796100" y="1007092"/>
                  <a:pt x="1453444" y="1017676"/>
                </a:cubicBezTo>
                <a:cubicBezTo>
                  <a:pt x="1408759" y="679009"/>
                  <a:pt x="1402880" y="432065"/>
                  <a:pt x="1319389" y="1676"/>
                </a:cubicBezTo>
                <a:cubicBezTo>
                  <a:pt x="801982" y="-5379"/>
                  <a:pt x="432741" y="8731"/>
                  <a:pt x="0" y="65176"/>
                </a:cubicBezTo>
                <a:close/>
              </a:path>
            </a:pathLst>
          </a:custGeom>
          <a:solidFill>
            <a:srgbClr val="D7D7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01" name="図形グループ 100"/>
          <p:cNvGrpSpPr/>
          <p:nvPr/>
        </p:nvGrpSpPr>
        <p:grpSpPr>
          <a:xfrm>
            <a:off x="7083980" y="3645024"/>
            <a:ext cx="1199117" cy="898960"/>
            <a:chOff x="7300004" y="3284984"/>
            <a:chExt cx="1199117" cy="898960"/>
          </a:xfrm>
        </p:grpSpPr>
        <p:sp>
          <p:nvSpPr>
            <p:cNvPr id="102" name="フリーフォーム 101"/>
            <p:cNvSpPr/>
            <p:nvPr/>
          </p:nvSpPr>
          <p:spPr>
            <a:xfrm>
              <a:off x="7752183" y="3284985"/>
              <a:ext cx="167677" cy="373322"/>
            </a:xfrm>
            <a:custGeom>
              <a:avLst/>
              <a:gdLst>
                <a:gd name="connsiteX0" fmla="*/ 0 w 190500"/>
                <a:gd name="connsiteY0" fmla="*/ 0 h 310445"/>
                <a:gd name="connsiteX1" fmla="*/ 190500 w 190500"/>
                <a:gd name="connsiteY1" fmla="*/ 310445 h 310445"/>
              </a:gdLst>
              <a:ahLst/>
              <a:cxnLst>
                <a:cxn ang="0">
                  <a:pos x="connsiteX0" y="connsiteY0"/>
                </a:cxn>
                <a:cxn ang="0">
                  <a:pos x="connsiteX1" y="connsiteY1"/>
                </a:cxn>
              </a:cxnLst>
              <a:rect l="l" t="t" r="r" b="b"/>
              <a:pathLst>
                <a:path w="190500" h="310445">
                  <a:moveTo>
                    <a:pt x="0" y="0"/>
                  </a:moveTo>
                  <a:lnTo>
                    <a:pt x="190500" y="310445"/>
                  </a:ln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3" name="フリーフォーム 102"/>
            <p:cNvSpPr/>
            <p:nvPr/>
          </p:nvSpPr>
          <p:spPr>
            <a:xfrm flipH="1">
              <a:off x="7654651" y="3651250"/>
              <a:ext cx="268737" cy="376228"/>
            </a:xfrm>
            <a:custGeom>
              <a:avLst/>
              <a:gdLst>
                <a:gd name="connsiteX0" fmla="*/ 0 w 190500"/>
                <a:gd name="connsiteY0" fmla="*/ 0 h 310445"/>
                <a:gd name="connsiteX1" fmla="*/ 190500 w 190500"/>
                <a:gd name="connsiteY1" fmla="*/ 310445 h 310445"/>
              </a:gdLst>
              <a:ahLst/>
              <a:cxnLst>
                <a:cxn ang="0">
                  <a:pos x="connsiteX0" y="connsiteY0"/>
                </a:cxn>
                <a:cxn ang="0">
                  <a:pos x="connsiteX1" y="connsiteY1"/>
                </a:cxn>
              </a:cxnLst>
              <a:rect l="l" t="t" r="r" b="b"/>
              <a:pathLst>
                <a:path w="190500" h="310445">
                  <a:moveTo>
                    <a:pt x="0" y="0"/>
                  </a:moveTo>
                  <a:lnTo>
                    <a:pt x="190500" y="310445"/>
                  </a:ln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4" name="フリーフォーム 103"/>
            <p:cNvSpPr/>
            <p:nvPr/>
          </p:nvSpPr>
          <p:spPr>
            <a:xfrm flipH="1" flipV="1">
              <a:off x="7916333" y="3658306"/>
              <a:ext cx="550332" cy="116416"/>
            </a:xfrm>
            <a:custGeom>
              <a:avLst/>
              <a:gdLst>
                <a:gd name="connsiteX0" fmla="*/ 0 w 190500"/>
                <a:gd name="connsiteY0" fmla="*/ 0 h 310445"/>
                <a:gd name="connsiteX1" fmla="*/ 190500 w 190500"/>
                <a:gd name="connsiteY1" fmla="*/ 310445 h 310445"/>
              </a:gdLst>
              <a:ahLst/>
              <a:cxnLst>
                <a:cxn ang="0">
                  <a:pos x="connsiteX0" y="connsiteY0"/>
                </a:cxn>
                <a:cxn ang="0">
                  <a:pos x="connsiteX1" y="connsiteY1"/>
                </a:cxn>
              </a:cxnLst>
              <a:rect l="l" t="t" r="r" b="b"/>
              <a:pathLst>
                <a:path w="190500" h="310445">
                  <a:moveTo>
                    <a:pt x="0" y="0"/>
                  </a:moveTo>
                  <a:lnTo>
                    <a:pt x="190500" y="310445"/>
                  </a:ln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5" name="フリーフォーム 104"/>
            <p:cNvSpPr/>
            <p:nvPr/>
          </p:nvSpPr>
          <p:spPr>
            <a:xfrm flipH="1" flipV="1">
              <a:off x="7300004" y="3522003"/>
              <a:ext cx="1125034" cy="153942"/>
            </a:xfrm>
            <a:custGeom>
              <a:avLst/>
              <a:gdLst>
                <a:gd name="connsiteX0" fmla="*/ 0 w 190500"/>
                <a:gd name="connsiteY0" fmla="*/ 0 h 310445"/>
                <a:gd name="connsiteX1" fmla="*/ 190500 w 190500"/>
                <a:gd name="connsiteY1" fmla="*/ 310445 h 310445"/>
                <a:gd name="connsiteX0" fmla="*/ 0 w 405264"/>
                <a:gd name="connsiteY0" fmla="*/ 386066 h 386066"/>
                <a:gd name="connsiteX1" fmla="*/ 405264 w 405264"/>
                <a:gd name="connsiteY1" fmla="*/ 0 h 386066"/>
                <a:gd name="connsiteX0" fmla="*/ 0 w 405264"/>
                <a:gd name="connsiteY0" fmla="*/ 386066 h 386066"/>
                <a:gd name="connsiteX1" fmla="*/ 405264 w 405264"/>
                <a:gd name="connsiteY1" fmla="*/ 0 h 386066"/>
                <a:gd name="connsiteX0" fmla="*/ 0 w 405264"/>
                <a:gd name="connsiteY0" fmla="*/ 386066 h 434195"/>
                <a:gd name="connsiteX1" fmla="*/ 405264 w 405264"/>
                <a:gd name="connsiteY1" fmla="*/ 0 h 434195"/>
              </a:gdLst>
              <a:ahLst/>
              <a:cxnLst>
                <a:cxn ang="0">
                  <a:pos x="connsiteX0" y="connsiteY0"/>
                </a:cxn>
                <a:cxn ang="0">
                  <a:pos x="connsiteX1" y="connsiteY1"/>
                </a:cxn>
              </a:cxnLst>
              <a:rect l="l" t="t" r="r" b="b"/>
              <a:pathLst>
                <a:path w="405264" h="434195">
                  <a:moveTo>
                    <a:pt x="0" y="386066"/>
                  </a:moveTo>
                  <a:cubicBezTo>
                    <a:pt x="133817" y="496182"/>
                    <a:pt x="276530" y="437143"/>
                    <a:pt x="405264" y="0"/>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6" name="フリーフォーム 105"/>
            <p:cNvSpPr/>
            <p:nvPr/>
          </p:nvSpPr>
          <p:spPr>
            <a:xfrm flipH="1" flipV="1">
              <a:off x="7461252" y="3323166"/>
              <a:ext cx="1037869" cy="674512"/>
            </a:xfrm>
            <a:custGeom>
              <a:avLst/>
              <a:gdLst>
                <a:gd name="connsiteX0" fmla="*/ 0 w 190500"/>
                <a:gd name="connsiteY0" fmla="*/ 0 h 310445"/>
                <a:gd name="connsiteX1" fmla="*/ 190500 w 190500"/>
                <a:gd name="connsiteY1" fmla="*/ 310445 h 310445"/>
                <a:gd name="connsiteX0" fmla="*/ 0 w 190500"/>
                <a:gd name="connsiteY0" fmla="*/ 0 h 310445"/>
                <a:gd name="connsiteX1" fmla="*/ 190500 w 190500"/>
                <a:gd name="connsiteY1" fmla="*/ 310445 h 310445"/>
                <a:gd name="connsiteX0" fmla="*/ 0 w 190500"/>
                <a:gd name="connsiteY0" fmla="*/ 0 h 310445"/>
                <a:gd name="connsiteX1" fmla="*/ 190500 w 190500"/>
                <a:gd name="connsiteY1" fmla="*/ 310445 h 310445"/>
                <a:gd name="connsiteX0" fmla="*/ 0 w 190500"/>
                <a:gd name="connsiteY0" fmla="*/ 0 h 310445"/>
                <a:gd name="connsiteX1" fmla="*/ 190500 w 190500"/>
                <a:gd name="connsiteY1" fmla="*/ 310445 h 310445"/>
                <a:gd name="connsiteX0" fmla="*/ 0 w 190500"/>
                <a:gd name="connsiteY0" fmla="*/ 0 h 310445"/>
                <a:gd name="connsiteX1" fmla="*/ 190500 w 190500"/>
                <a:gd name="connsiteY1" fmla="*/ 310445 h 310445"/>
                <a:gd name="connsiteX0" fmla="*/ 0 w 181258"/>
                <a:gd name="connsiteY0" fmla="*/ 0 h 302534"/>
                <a:gd name="connsiteX1" fmla="*/ 181258 w 181258"/>
                <a:gd name="connsiteY1" fmla="*/ 302534 h 302534"/>
                <a:gd name="connsiteX0" fmla="*/ 0 w 181258"/>
                <a:gd name="connsiteY0" fmla="*/ 0 h 302534"/>
                <a:gd name="connsiteX1" fmla="*/ 181258 w 181258"/>
                <a:gd name="connsiteY1" fmla="*/ 302534 h 302534"/>
                <a:gd name="connsiteX0" fmla="*/ 0 w 181258"/>
                <a:gd name="connsiteY0" fmla="*/ 0 h 302534"/>
                <a:gd name="connsiteX1" fmla="*/ 181258 w 181258"/>
                <a:gd name="connsiteY1" fmla="*/ 302534 h 302534"/>
              </a:gdLst>
              <a:ahLst/>
              <a:cxnLst>
                <a:cxn ang="0">
                  <a:pos x="connsiteX0" y="connsiteY0"/>
                </a:cxn>
                <a:cxn ang="0">
                  <a:pos x="connsiteX1" y="connsiteY1"/>
                </a:cxn>
              </a:cxnLst>
              <a:rect l="l" t="t" r="r" b="b"/>
              <a:pathLst>
                <a:path w="181258" h="302534">
                  <a:moveTo>
                    <a:pt x="0" y="0"/>
                  </a:moveTo>
                  <a:cubicBezTo>
                    <a:pt x="96770" y="3798"/>
                    <a:pt x="154108" y="121521"/>
                    <a:pt x="181258" y="302534"/>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07" name="フリーフォーム 106"/>
            <p:cNvSpPr/>
            <p:nvPr/>
          </p:nvSpPr>
          <p:spPr>
            <a:xfrm>
              <a:off x="8040216" y="3284984"/>
              <a:ext cx="103651" cy="898960"/>
            </a:xfrm>
            <a:custGeom>
              <a:avLst/>
              <a:gdLst>
                <a:gd name="connsiteX0" fmla="*/ 0 w 190500"/>
                <a:gd name="connsiteY0" fmla="*/ 0 h 310445"/>
                <a:gd name="connsiteX1" fmla="*/ 190500 w 190500"/>
                <a:gd name="connsiteY1" fmla="*/ 310445 h 310445"/>
                <a:gd name="connsiteX0" fmla="*/ 0 w 248268"/>
                <a:gd name="connsiteY0" fmla="*/ 0 h 310445"/>
                <a:gd name="connsiteX1" fmla="*/ 190500 w 248268"/>
                <a:gd name="connsiteY1" fmla="*/ 310445 h 310445"/>
                <a:gd name="connsiteX0" fmla="*/ 0 w 431889"/>
                <a:gd name="connsiteY0" fmla="*/ 0 h 310445"/>
                <a:gd name="connsiteX1" fmla="*/ 190500 w 431889"/>
                <a:gd name="connsiteY1" fmla="*/ 310445 h 310445"/>
              </a:gdLst>
              <a:ahLst/>
              <a:cxnLst>
                <a:cxn ang="0">
                  <a:pos x="connsiteX0" y="connsiteY0"/>
                </a:cxn>
                <a:cxn ang="0">
                  <a:pos x="connsiteX1" y="connsiteY1"/>
                </a:cxn>
              </a:cxnLst>
              <a:rect l="l" t="t" r="r" b="b"/>
              <a:pathLst>
                <a:path w="431889" h="310445">
                  <a:moveTo>
                    <a:pt x="0" y="0"/>
                  </a:moveTo>
                  <a:cubicBezTo>
                    <a:pt x="460385" y="125411"/>
                    <a:pt x="597380" y="205745"/>
                    <a:pt x="190500" y="310445"/>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108" name="フリーフォーム 107"/>
          <p:cNvSpPr/>
          <p:nvPr/>
        </p:nvSpPr>
        <p:spPr>
          <a:xfrm>
            <a:off x="8181533" y="3624908"/>
            <a:ext cx="1351139" cy="1076092"/>
          </a:xfrm>
          <a:custGeom>
            <a:avLst/>
            <a:gdLst>
              <a:gd name="connsiteX0" fmla="*/ 0 w 1442861"/>
              <a:gd name="connsiteY0" fmla="*/ 63500 h 1037167"/>
              <a:gd name="connsiteX1" fmla="*/ 1442861 w 1442861"/>
              <a:gd name="connsiteY1" fmla="*/ 1037167 h 1037167"/>
              <a:gd name="connsiteX2" fmla="*/ 1319389 w 1442861"/>
              <a:gd name="connsiteY2" fmla="*/ 0 h 1037167"/>
              <a:gd name="connsiteX3" fmla="*/ 0 w 1442861"/>
              <a:gd name="connsiteY3" fmla="*/ 63500 h 1037167"/>
              <a:gd name="connsiteX0" fmla="*/ 0 w 1442861"/>
              <a:gd name="connsiteY0" fmla="*/ 63500 h 1037167"/>
              <a:gd name="connsiteX1" fmla="*/ 1442861 w 1442861"/>
              <a:gd name="connsiteY1" fmla="*/ 1037167 h 1037167"/>
              <a:gd name="connsiteX2" fmla="*/ 1319389 w 1442861"/>
              <a:gd name="connsiteY2" fmla="*/ 0 h 1037167"/>
              <a:gd name="connsiteX3" fmla="*/ 0 w 1442861"/>
              <a:gd name="connsiteY3" fmla="*/ 63500 h 1037167"/>
              <a:gd name="connsiteX0" fmla="*/ 0 w 1442861"/>
              <a:gd name="connsiteY0" fmla="*/ 63500 h 1037167"/>
              <a:gd name="connsiteX1" fmla="*/ 1442861 w 1442861"/>
              <a:gd name="connsiteY1" fmla="*/ 1037167 h 1037167"/>
              <a:gd name="connsiteX2" fmla="*/ 1319389 w 1442861"/>
              <a:gd name="connsiteY2" fmla="*/ 0 h 1037167"/>
              <a:gd name="connsiteX3" fmla="*/ 0 w 1442861"/>
              <a:gd name="connsiteY3" fmla="*/ 63500 h 1037167"/>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4183 h 1016683"/>
              <a:gd name="connsiteX1" fmla="*/ 1453444 w 1453444"/>
              <a:gd name="connsiteY1" fmla="*/ 1016683 h 1016683"/>
              <a:gd name="connsiteX2" fmla="*/ 1319389 w 1453444"/>
              <a:gd name="connsiteY2" fmla="*/ 683 h 1016683"/>
              <a:gd name="connsiteX3" fmla="*/ 0 w 1453444"/>
              <a:gd name="connsiteY3" fmla="*/ 64183 h 1016683"/>
              <a:gd name="connsiteX0" fmla="*/ 0 w 1453444"/>
              <a:gd name="connsiteY0" fmla="*/ 65176 h 1017676"/>
              <a:gd name="connsiteX1" fmla="*/ 1453444 w 1453444"/>
              <a:gd name="connsiteY1" fmla="*/ 1017676 h 1017676"/>
              <a:gd name="connsiteX2" fmla="*/ 1319389 w 1453444"/>
              <a:gd name="connsiteY2" fmla="*/ 1676 h 1017676"/>
              <a:gd name="connsiteX3" fmla="*/ 0 w 1453444"/>
              <a:gd name="connsiteY3" fmla="*/ 65176 h 1017676"/>
              <a:gd name="connsiteX0" fmla="*/ 0 w 1481666"/>
              <a:gd name="connsiteY0" fmla="*/ 8080 h 1232219"/>
              <a:gd name="connsiteX1" fmla="*/ 1481666 w 1481666"/>
              <a:gd name="connsiteY1" fmla="*/ 1232219 h 1232219"/>
              <a:gd name="connsiteX2" fmla="*/ 1347611 w 1481666"/>
              <a:gd name="connsiteY2" fmla="*/ 216219 h 1232219"/>
              <a:gd name="connsiteX3" fmla="*/ 0 w 1481666"/>
              <a:gd name="connsiteY3" fmla="*/ 8080 h 1232219"/>
              <a:gd name="connsiteX0" fmla="*/ 16882 w 1498548"/>
              <a:gd name="connsiteY0" fmla="*/ 8080 h 1256654"/>
              <a:gd name="connsiteX1" fmla="*/ 664546 w 1498548"/>
              <a:gd name="connsiteY1" fmla="*/ 863655 h 1256654"/>
              <a:gd name="connsiteX2" fmla="*/ 1498548 w 1498548"/>
              <a:gd name="connsiteY2" fmla="*/ 1232219 h 1256654"/>
              <a:gd name="connsiteX3" fmla="*/ 1364493 w 1498548"/>
              <a:gd name="connsiteY3" fmla="*/ 216219 h 1256654"/>
              <a:gd name="connsiteX4" fmla="*/ 16882 w 1498548"/>
              <a:gd name="connsiteY4" fmla="*/ 8080 h 1256654"/>
              <a:gd name="connsiteX0" fmla="*/ 76121 w 1557787"/>
              <a:gd name="connsiteY0" fmla="*/ 8080 h 1276320"/>
              <a:gd name="connsiteX1" fmla="*/ 205201 w 1557787"/>
              <a:gd name="connsiteY1" fmla="*/ 1036516 h 1276320"/>
              <a:gd name="connsiteX2" fmla="*/ 1557787 w 1557787"/>
              <a:gd name="connsiteY2" fmla="*/ 1232219 h 1276320"/>
              <a:gd name="connsiteX3" fmla="*/ 1423732 w 1557787"/>
              <a:gd name="connsiteY3" fmla="*/ 216219 h 1276320"/>
              <a:gd name="connsiteX4" fmla="*/ 76121 w 1557787"/>
              <a:gd name="connsiteY4" fmla="*/ 8080 h 1276320"/>
              <a:gd name="connsiteX0" fmla="*/ 76121 w 1557787"/>
              <a:gd name="connsiteY0" fmla="*/ 8080 h 1257125"/>
              <a:gd name="connsiteX1" fmla="*/ 205201 w 1557787"/>
              <a:gd name="connsiteY1" fmla="*/ 1036516 h 1257125"/>
              <a:gd name="connsiteX2" fmla="*/ 1557787 w 1557787"/>
              <a:gd name="connsiteY2" fmla="*/ 1232219 h 1257125"/>
              <a:gd name="connsiteX3" fmla="*/ 1423732 w 1557787"/>
              <a:gd name="connsiteY3" fmla="*/ 216219 h 1257125"/>
              <a:gd name="connsiteX4" fmla="*/ 76121 w 1557787"/>
              <a:gd name="connsiteY4" fmla="*/ 8080 h 1257125"/>
              <a:gd name="connsiteX0" fmla="*/ 31110 w 1512776"/>
              <a:gd name="connsiteY0" fmla="*/ 8080 h 1257125"/>
              <a:gd name="connsiteX1" fmla="*/ 160190 w 1512776"/>
              <a:gd name="connsiteY1" fmla="*/ 1036516 h 1257125"/>
              <a:gd name="connsiteX2" fmla="*/ 1512776 w 1512776"/>
              <a:gd name="connsiteY2" fmla="*/ 1232219 h 1257125"/>
              <a:gd name="connsiteX3" fmla="*/ 1378721 w 1512776"/>
              <a:gd name="connsiteY3" fmla="*/ 216219 h 1257125"/>
              <a:gd name="connsiteX4" fmla="*/ 31110 w 1512776"/>
              <a:gd name="connsiteY4" fmla="*/ 8080 h 1257125"/>
              <a:gd name="connsiteX0" fmla="*/ 31110 w 1398601"/>
              <a:gd name="connsiteY0" fmla="*/ 8080 h 1129483"/>
              <a:gd name="connsiteX1" fmla="*/ 160190 w 1398601"/>
              <a:gd name="connsiteY1" fmla="*/ 1036516 h 1129483"/>
              <a:gd name="connsiteX2" fmla="*/ 1297582 w 1398601"/>
              <a:gd name="connsiteY2" fmla="*/ 1087580 h 1129483"/>
              <a:gd name="connsiteX3" fmla="*/ 1378721 w 1398601"/>
              <a:gd name="connsiteY3" fmla="*/ 216219 h 1129483"/>
              <a:gd name="connsiteX4" fmla="*/ 31110 w 1398601"/>
              <a:gd name="connsiteY4" fmla="*/ 8080 h 1129483"/>
              <a:gd name="connsiteX0" fmla="*/ 31110 w 1398601"/>
              <a:gd name="connsiteY0" fmla="*/ 8080 h 1087698"/>
              <a:gd name="connsiteX1" fmla="*/ 160190 w 1398601"/>
              <a:gd name="connsiteY1" fmla="*/ 1036516 h 1087698"/>
              <a:gd name="connsiteX2" fmla="*/ 1297582 w 1398601"/>
              <a:gd name="connsiteY2" fmla="*/ 1087580 h 1087698"/>
              <a:gd name="connsiteX3" fmla="*/ 1378721 w 1398601"/>
              <a:gd name="connsiteY3" fmla="*/ 216219 h 1087698"/>
              <a:gd name="connsiteX4" fmla="*/ 31110 w 1398601"/>
              <a:gd name="connsiteY4" fmla="*/ 8080 h 1087698"/>
              <a:gd name="connsiteX0" fmla="*/ 31110 w 1403176"/>
              <a:gd name="connsiteY0" fmla="*/ 8080 h 1087698"/>
              <a:gd name="connsiteX1" fmla="*/ 160190 w 1403176"/>
              <a:gd name="connsiteY1" fmla="*/ 1036516 h 1087698"/>
              <a:gd name="connsiteX2" fmla="*/ 1297582 w 1403176"/>
              <a:gd name="connsiteY2" fmla="*/ 1087580 h 1087698"/>
              <a:gd name="connsiteX3" fmla="*/ 1378721 w 1403176"/>
              <a:gd name="connsiteY3" fmla="*/ 216219 h 1087698"/>
              <a:gd name="connsiteX4" fmla="*/ 31110 w 1403176"/>
              <a:gd name="connsiteY4" fmla="*/ 8080 h 1087698"/>
              <a:gd name="connsiteX0" fmla="*/ 31110 w 1378721"/>
              <a:gd name="connsiteY0" fmla="*/ 8080 h 1087698"/>
              <a:gd name="connsiteX1" fmla="*/ 160190 w 1378721"/>
              <a:gd name="connsiteY1" fmla="*/ 1036516 h 1087698"/>
              <a:gd name="connsiteX2" fmla="*/ 1297582 w 1378721"/>
              <a:gd name="connsiteY2" fmla="*/ 1087580 h 1087698"/>
              <a:gd name="connsiteX3" fmla="*/ 1378721 w 1378721"/>
              <a:gd name="connsiteY3" fmla="*/ 216219 h 1087698"/>
              <a:gd name="connsiteX4" fmla="*/ 31110 w 1378721"/>
              <a:gd name="connsiteY4" fmla="*/ 8080 h 1087698"/>
              <a:gd name="connsiteX0" fmla="*/ 31110 w 1378721"/>
              <a:gd name="connsiteY0" fmla="*/ 12387 h 1092005"/>
              <a:gd name="connsiteX1" fmla="*/ 160190 w 1378721"/>
              <a:gd name="connsiteY1" fmla="*/ 1040823 h 1092005"/>
              <a:gd name="connsiteX2" fmla="*/ 1297582 w 1378721"/>
              <a:gd name="connsiteY2" fmla="*/ 1091887 h 1092005"/>
              <a:gd name="connsiteX3" fmla="*/ 1378721 w 1378721"/>
              <a:gd name="connsiteY3" fmla="*/ 220526 h 1092005"/>
              <a:gd name="connsiteX4" fmla="*/ 31110 w 1378721"/>
              <a:gd name="connsiteY4" fmla="*/ 12387 h 1092005"/>
              <a:gd name="connsiteX0" fmla="*/ 31110 w 1378721"/>
              <a:gd name="connsiteY0" fmla="*/ 1 h 1079619"/>
              <a:gd name="connsiteX1" fmla="*/ 160190 w 1378721"/>
              <a:gd name="connsiteY1" fmla="*/ 1028437 h 1079619"/>
              <a:gd name="connsiteX2" fmla="*/ 1297582 w 1378721"/>
              <a:gd name="connsiteY2" fmla="*/ 1079501 h 1079619"/>
              <a:gd name="connsiteX3" fmla="*/ 1378721 w 1378721"/>
              <a:gd name="connsiteY3" fmla="*/ 208140 h 1079619"/>
              <a:gd name="connsiteX4" fmla="*/ 31110 w 1378721"/>
              <a:gd name="connsiteY4" fmla="*/ 1 h 1079619"/>
              <a:gd name="connsiteX0" fmla="*/ 0 w 1347611"/>
              <a:gd name="connsiteY0" fmla="*/ 1 h 1079619"/>
              <a:gd name="connsiteX1" fmla="*/ 129080 w 1347611"/>
              <a:gd name="connsiteY1" fmla="*/ 1028437 h 1079619"/>
              <a:gd name="connsiteX2" fmla="*/ 1266472 w 1347611"/>
              <a:gd name="connsiteY2" fmla="*/ 1079501 h 1079619"/>
              <a:gd name="connsiteX3" fmla="*/ 1347611 w 1347611"/>
              <a:gd name="connsiteY3" fmla="*/ 208140 h 1079619"/>
              <a:gd name="connsiteX4" fmla="*/ 0 w 1347611"/>
              <a:gd name="connsiteY4" fmla="*/ 1 h 1079619"/>
              <a:gd name="connsiteX0" fmla="*/ 0 w 1351139"/>
              <a:gd name="connsiteY0" fmla="*/ 1 h 1076092"/>
              <a:gd name="connsiteX1" fmla="*/ 132608 w 1351139"/>
              <a:gd name="connsiteY1" fmla="*/ 1024910 h 1076092"/>
              <a:gd name="connsiteX2" fmla="*/ 1270000 w 1351139"/>
              <a:gd name="connsiteY2" fmla="*/ 1075974 h 1076092"/>
              <a:gd name="connsiteX3" fmla="*/ 1351139 w 1351139"/>
              <a:gd name="connsiteY3" fmla="*/ 204613 h 1076092"/>
              <a:gd name="connsiteX4" fmla="*/ 0 w 1351139"/>
              <a:gd name="connsiteY4" fmla="*/ 1 h 107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139" h="1076092">
                <a:moveTo>
                  <a:pt x="0" y="1"/>
                </a:moveTo>
                <a:cubicBezTo>
                  <a:pt x="59731" y="347796"/>
                  <a:pt x="136137" y="767970"/>
                  <a:pt x="132608" y="1024910"/>
                </a:cubicBezTo>
                <a:cubicBezTo>
                  <a:pt x="559469" y="1052544"/>
                  <a:pt x="839370" y="1078046"/>
                  <a:pt x="1270000" y="1075974"/>
                </a:cubicBezTo>
                <a:cubicBezTo>
                  <a:pt x="1278232" y="737307"/>
                  <a:pt x="1297047" y="575030"/>
                  <a:pt x="1351139" y="204613"/>
                </a:cubicBezTo>
                <a:cubicBezTo>
                  <a:pt x="869010" y="88197"/>
                  <a:pt x="436269" y="0"/>
                  <a:pt x="0" y="1"/>
                </a:cubicBezTo>
                <a:close/>
              </a:path>
            </a:pathLst>
          </a:custGeom>
          <a:solidFill>
            <a:srgbClr val="D7D7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09" name="図形グループ 108"/>
          <p:cNvGrpSpPr/>
          <p:nvPr/>
        </p:nvGrpSpPr>
        <p:grpSpPr>
          <a:xfrm>
            <a:off x="8237772" y="3657142"/>
            <a:ext cx="1246007" cy="1046295"/>
            <a:chOff x="8453796" y="3297102"/>
            <a:chExt cx="1246007" cy="1046295"/>
          </a:xfrm>
        </p:grpSpPr>
        <p:sp>
          <p:nvSpPr>
            <p:cNvPr id="110" name="フリーフォーム 109"/>
            <p:cNvSpPr/>
            <p:nvPr/>
          </p:nvSpPr>
          <p:spPr>
            <a:xfrm flipH="1" flipV="1">
              <a:off x="8477252" y="3781778"/>
              <a:ext cx="1210729" cy="113594"/>
            </a:xfrm>
            <a:custGeom>
              <a:avLst/>
              <a:gdLst>
                <a:gd name="connsiteX0" fmla="*/ 0 w 190500"/>
                <a:gd name="connsiteY0" fmla="*/ 0 h 310445"/>
                <a:gd name="connsiteX1" fmla="*/ 190500 w 190500"/>
                <a:gd name="connsiteY1" fmla="*/ 310445 h 310445"/>
                <a:gd name="connsiteX0" fmla="*/ 0 w 201664"/>
                <a:gd name="connsiteY0" fmla="*/ 0 h 310445"/>
                <a:gd name="connsiteX1" fmla="*/ 201664 w 201664"/>
                <a:gd name="connsiteY1" fmla="*/ 310445 h 310445"/>
                <a:gd name="connsiteX0" fmla="*/ 0 w 201664"/>
                <a:gd name="connsiteY0" fmla="*/ 0 h 310445"/>
                <a:gd name="connsiteX1" fmla="*/ 201664 w 201664"/>
                <a:gd name="connsiteY1" fmla="*/ 310445 h 310445"/>
                <a:gd name="connsiteX0" fmla="*/ 0 w 201664"/>
                <a:gd name="connsiteY0" fmla="*/ 0 h 310445"/>
                <a:gd name="connsiteX1" fmla="*/ 201664 w 201664"/>
                <a:gd name="connsiteY1" fmla="*/ 310445 h 310445"/>
              </a:gdLst>
              <a:ahLst/>
              <a:cxnLst>
                <a:cxn ang="0">
                  <a:pos x="connsiteX0" y="connsiteY0"/>
                </a:cxn>
                <a:cxn ang="0">
                  <a:pos x="connsiteX1" y="connsiteY1"/>
                </a:cxn>
              </a:cxnLst>
              <a:rect l="l" t="t" r="r" b="b"/>
              <a:pathLst>
                <a:path w="201664" h="310445">
                  <a:moveTo>
                    <a:pt x="0" y="0"/>
                  </a:moveTo>
                  <a:cubicBezTo>
                    <a:pt x="67809" y="161331"/>
                    <a:pt x="136793" y="226243"/>
                    <a:pt x="201664" y="310445"/>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1" name="フリーフォーム 110"/>
            <p:cNvSpPr/>
            <p:nvPr/>
          </p:nvSpPr>
          <p:spPr>
            <a:xfrm>
              <a:off x="9058166" y="3342134"/>
              <a:ext cx="17654" cy="979394"/>
            </a:xfrm>
            <a:custGeom>
              <a:avLst/>
              <a:gdLst>
                <a:gd name="connsiteX0" fmla="*/ 0 w 190500"/>
                <a:gd name="connsiteY0" fmla="*/ 0 h 310445"/>
                <a:gd name="connsiteX1" fmla="*/ 190500 w 190500"/>
                <a:gd name="connsiteY1" fmla="*/ 310445 h 310445"/>
                <a:gd name="connsiteX0" fmla="*/ 0 w 16725"/>
                <a:gd name="connsiteY0" fmla="*/ 0 h 309331"/>
                <a:gd name="connsiteX1" fmla="*/ 16725 w 16725"/>
                <a:gd name="connsiteY1" fmla="*/ 309331 h 309331"/>
                <a:gd name="connsiteX0" fmla="*/ 0 w 19325"/>
                <a:gd name="connsiteY0" fmla="*/ 0 h 309331"/>
                <a:gd name="connsiteX1" fmla="*/ 16725 w 19325"/>
                <a:gd name="connsiteY1" fmla="*/ 309331 h 309331"/>
              </a:gdLst>
              <a:ahLst/>
              <a:cxnLst>
                <a:cxn ang="0">
                  <a:pos x="connsiteX0" y="connsiteY0"/>
                </a:cxn>
                <a:cxn ang="0">
                  <a:pos x="connsiteX1" y="connsiteY1"/>
                </a:cxn>
              </a:cxnLst>
              <a:rect l="l" t="t" r="r" b="b"/>
              <a:pathLst>
                <a:path w="19325" h="309331">
                  <a:moveTo>
                    <a:pt x="0" y="0"/>
                  </a:moveTo>
                  <a:cubicBezTo>
                    <a:pt x="5575" y="103110"/>
                    <a:pt x="26598" y="178365"/>
                    <a:pt x="16725" y="309331"/>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2" name="フリーフォーム 111"/>
            <p:cNvSpPr/>
            <p:nvPr/>
          </p:nvSpPr>
          <p:spPr>
            <a:xfrm flipH="1" flipV="1">
              <a:off x="8516765" y="3987094"/>
              <a:ext cx="1157812" cy="106539"/>
            </a:xfrm>
            <a:custGeom>
              <a:avLst/>
              <a:gdLst>
                <a:gd name="connsiteX0" fmla="*/ 0 w 190500"/>
                <a:gd name="connsiteY0" fmla="*/ 0 h 310445"/>
                <a:gd name="connsiteX1" fmla="*/ 190500 w 190500"/>
                <a:gd name="connsiteY1" fmla="*/ 310445 h 310445"/>
                <a:gd name="connsiteX0" fmla="*/ 0 w 201664"/>
                <a:gd name="connsiteY0" fmla="*/ 0 h 310445"/>
                <a:gd name="connsiteX1" fmla="*/ 201664 w 201664"/>
                <a:gd name="connsiteY1" fmla="*/ 310445 h 310445"/>
                <a:gd name="connsiteX0" fmla="*/ 0 w 201664"/>
                <a:gd name="connsiteY0" fmla="*/ 0 h 310445"/>
                <a:gd name="connsiteX1" fmla="*/ 201664 w 201664"/>
                <a:gd name="connsiteY1" fmla="*/ 310445 h 310445"/>
                <a:gd name="connsiteX0" fmla="*/ 0 w 201664"/>
                <a:gd name="connsiteY0" fmla="*/ 0 h 310445"/>
                <a:gd name="connsiteX1" fmla="*/ 201664 w 201664"/>
                <a:gd name="connsiteY1" fmla="*/ 310445 h 310445"/>
                <a:gd name="connsiteX0" fmla="*/ 0 w 192850"/>
                <a:gd name="connsiteY0" fmla="*/ 0 h 291164"/>
                <a:gd name="connsiteX1" fmla="*/ 192850 w 192850"/>
                <a:gd name="connsiteY1" fmla="*/ 291164 h 291164"/>
                <a:gd name="connsiteX0" fmla="*/ 0 w 192850"/>
                <a:gd name="connsiteY0" fmla="*/ 0 h 291164"/>
                <a:gd name="connsiteX1" fmla="*/ 192850 w 192850"/>
                <a:gd name="connsiteY1" fmla="*/ 291164 h 291164"/>
              </a:gdLst>
              <a:ahLst/>
              <a:cxnLst>
                <a:cxn ang="0">
                  <a:pos x="connsiteX0" y="connsiteY0"/>
                </a:cxn>
                <a:cxn ang="0">
                  <a:pos x="connsiteX1" y="connsiteY1"/>
                </a:cxn>
              </a:cxnLst>
              <a:rect l="l" t="t" r="r" b="b"/>
              <a:pathLst>
                <a:path w="192850" h="291164">
                  <a:moveTo>
                    <a:pt x="0" y="0"/>
                  </a:moveTo>
                  <a:cubicBezTo>
                    <a:pt x="67809" y="161331"/>
                    <a:pt x="129742" y="235888"/>
                    <a:pt x="192850" y="291164"/>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3" name="フリーフォーム 112"/>
            <p:cNvSpPr/>
            <p:nvPr/>
          </p:nvSpPr>
          <p:spPr>
            <a:xfrm>
              <a:off x="9345789" y="3406338"/>
              <a:ext cx="15436" cy="937059"/>
            </a:xfrm>
            <a:custGeom>
              <a:avLst/>
              <a:gdLst>
                <a:gd name="connsiteX0" fmla="*/ 0 w 190500"/>
                <a:gd name="connsiteY0" fmla="*/ 0 h 310445"/>
                <a:gd name="connsiteX1" fmla="*/ 190500 w 190500"/>
                <a:gd name="connsiteY1" fmla="*/ 310445 h 310445"/>
                <a:gd name="connsiteX0" fmla="*/ 0 w 16725"/>
                <a:gd name="connsiteY0" fmla="*/ 0 h 309331"/>
                <a:gd name="connsiteX1" fmla="*/ 16725 w 16725"/>
                <a:gd name="connsiteY1" fmla="*/ 309331 h 309331"/>
                <a:gd name="connsiteX0" fmla="*/ 0 w 19325"/>
                <a:gd name="connsiteY0" fmla="*/ 0 h 309331"/>
                <a:gd name="connsiteX1" fmla="*/ 16725 w 19325"/>
                <a:gd name="connsiteY1" fmla="*/ 309331 h 309331"/>
                <a:gd name="connsiteX0" fmla="*/ 0 w 6699"/>
                <a:gd name="connsiteY0" fmla="*/ 0 h 295960"/>
                <a:gd name="connsiteX1" fmla="*/ 1279 w 6699"/>
                <a:gd name="connsiteY1" fmla="*/ 295960 h 295960"/>
                <a:gd name="connsiteX0" fmla="*/ 21149 w 23560"/>
                <a:gd name="connsiteY0" fmla="*/ 0 h 10000"/>
                <a:gd name="connsiteX1" fmla="*/ 0 w 23560"/>
                <a:gd name="connsiteY1" fmla="*/ 10000 h 10000"/>
                <a:gd name="connsiteX0" fmla="*/ 21149 w 25222"/>
                <a:gd name="connsiteY0" fmla="*/ 0 h 10000"/>
                <a:gd name="connsiteX1" fmla="*/ 0 w 25222"/>
                <a:gd name="connsiteY1" fmla="*/ 10000 h 10000"/>
              </a:gdLst>
              <a:ahLst/>
              <a:cxnLst>
                <a:cxn ang="0">
                  <a:pos x="connsiteX0" y="connsiteY0"/>
                </a:cxn>
                <a:cxn ang="0">
                  <a:pos x="connsiteX1" y="connsiteY1"/>
                </a:cxn>
              </a:cxnLst>
              <a:rect l="l" t="t" r="r" b="b"/>
              <a:pathLst>
                <a:path w="25222" h="10000">
                  <a:moveTo>
                    <a:pt x="21149" y="0"/>
                  </a:moveTo>
                  <a:cubicBezTo>
                    <a:pt x="29471" y="3484"/>
                    <a:pt x="26266" y="5688"/>
                    <a:pt x="0" y="10000"/>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4" name="フリーフォーム 113"/>
            <p:cNvSpPr/>
            <p:nvPr/>
          </p:nvSpPr>
          <p:spPr>
            <a:xfrm flipH="1" flipV="1">
              <a:off x="8453796" y="3560357"/>
              <a:ext cx="1246007" cy="145344"/>
            </a:xfrm>
            <a:custGeom>
              <a:avLst/>
              <a:gdLst>
                <a:gd name="connsiteX0" fmla="*/ 0 w 190500"/>
                <a:gd name="connsiteY0" fmla="*/ 0 h 310445"/>
                <a:gd name="connsiteX1" fmla="*/ 190500 w 190500"/>
                <a:gd name="connsiteY1" fmla="*/ 310445 h 310445"/>
                <a:gd name="connsiteX0" fmla="*/ 0 w 201664"/>
                <a:gd name="connsiteY0" fmla="*/ 0 h 310445"/>
                <a:gd name="connsiteX1" fmla="*/ 201664 w 201664"/>
                <a:gd name="connsiteY1" fmla="*/ 310445 h 310445"/>
                <a:gd name="connsiteX0" fmla="*/ 0 w 201664"/>
                <a:gd name="connsiteY0" fmla="*/ 0 h 310445"/>
                <a:gd name="connsiteX1" fmla="*/ 201664 w 201664"/>
                <a:gd name="connsiteY1" fmla="*/ 310445 h 310445"/>
                <a:gd name="connsiteX0" fmla="*/ 0 w 201664"/>
                <a:gd name="connsiteY0" fmla="*/ 0 h 310445"/>
                <a:gd name="connsiteX1" fmla="*/ 201664 w 201664"/>
                <a:gd name="connsiteY1" fmla="*/ 310445 h 310445"/>
                <a:gd name="connsiteX0" fmla="*/ 0 w 207540"/>
                <a:gd name="connsiteY0" fmla="*/ 0 h 397216"/>
                <a:gd name="connsiteX1" fmla="*/ 207540 w 207540"/>
                <a:gd name="connsiteY1" fmla="*/ 397216 h 397216"/>
                <a:gd name="connsiteX0" fmla="*/ 0 w 207540"/>
                <a:gd name="connsiteY0" fmla="*/ 0 h 397216"/>
                <a:gd name="connsiteX1" fmla="*/ 207540 w 207540"/>
                <a:gd name="connsiteY1" fmla="*/ 397216 h 397216"/>
              </a:gdLst>
              <a:ahLst/>
              <a:cxnLst>
                <a:cxn ang="0">
                  <a:pos x="connsiteX0" y="connsiteY0"/>
                </a:cxn>
                <a:cxn ang="0">
                  <a:pos x="connsiteX1" y="connsiteY1"/>
                </a:cxn>
              </a:cxnLst>
              <a:rect l="l" t="t" r="r" b="b"/>
              <a:pathLst>
                <a:path w="207540" h="397216">
                  <a:moveTo>
                    <a:pt x="0" y="0"/>
                  </a:moveTo>
                  <a:cubicBezTo>
                    <a:pt x="67809" y="161331"/>
                    <a:pt x="142669" y="351581"/>
                    <a:pt x="207540" y="397216"/>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5" name="フリーフォーム 114"/>
            <p:cNvSpPr/>
            <p:nvPr/>
          </p:nvSpPr>
          <p:spPr>
            <a:xfrm>
              <a:off x="8766599" y="3297102"/>
              <a:ext cx="55716" cy="1007617"/>
            </a:xfrm>
            <a:custGeom>
              <a:avLst/>
              <a:gdLst>
                <a:gd name="connsiteX0" fmla="*/ 0 w 190500"/>
                <a:gd name="connsiteY0" fmla="*/ 0 h 310445"/>
                <a:gd name="connsiteX1" fmla="*/ 190500 w 190500"/>
                <a:gd name="connsiteY1" fmla="*/ 310445 h 310445"/>
                <a:gd name="connsiteX0" fmla="*/ 0 w 16725"/>
                <a:gd name="connsiteY0" fmla="*/ 0 h 309331"/>
                <a:gd name="connsiteX1" fmla="*/ 16725 w 16725"/>
                <a:gd name="connsiteY1" fmla="*/ 309331 h 309331"/>
                <a:gd name="connsiteX0" fmla="*/ 0 w 19325"/>
                <a:gd name="connsiteY0" fmla="*/ 0 h 309331"/>
                <a:gd name="connsiteX1" fmla="*/ 16725 w 19325"/>
                <a:gd name="connsiteY1" fmla="*/ 309331 h 309331"/>
                <a:gd name="connsiteX0" fmla="*/ 0 w 60244"/>
                <a:gd name="connsiteY0" fmla="*/ 0 h 318245"/>
                <a:gd name="connsiteX1" fmla="*/ 59204 w 60244"/>
                <a:gd name="connsiteY1" fmla="*/ 318245 h 318245"/>
                <a:gd name="connsiteX0" fmla="*/ 0 w 60989"/>
                <a:gd name="connsiteY0" fmla="*/ 0 h 318245"/>
                <a:gd name="connsiteX1" fmla="*/ 59204 w 60989"/>
                <a:gd name="connsiteY1" fmla="*/ 318245 h 318245"/>
              </a:gdLst>
              <a:ahLst/>
              <a:cxnLst>
                <a:cxn ang="0">
                  <a:pos x="connsiteX0" y="connsiteY0"/>
                </a:cxn>
                <a:cxn ang="0">
                  <a:pos x="connsiteX1" y="connsiteY1"/>
                </a:cxn>
              </a:cxnLst>
              <a:rect l="l" t="t" r="r" b="b"/>
              <a:pathLst>
                <a:path w="60989" h="318245">
                  <a:moveTo>
                    <a:pt x="0" y="0"/>
                  </a:moveTo>
                  <a:cubicBezTo>
                    <a:pt x="36469" y="91968"/>
                    <a:pt x="69077" y="187279"/>
                    <a:pt x="59204" y="318245"/>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116" name="フリーフォーム 115"/>
          <p:cNvSpPr/>
          <p:nvPr/>
        </p:nvSpPr>
        <p:spPr>
          <a:xfrm>
            <a:off x="6578264" y="2642032"/>
            <a:ext cx="1583971" cy="1046074"/>
          </a:xfrm>
          <a:custGeom>
            <a:avLst/>
            <a:gdLst>
              <a:gd name="connsiteX0" fmla="*/ 0 w 1442861"/>
              <a:gd name="connsiteY0" fmla="*/ 63500 h 1037167"/>
              <a:gd name="connsiteX1" fmla="*/ 1442861 w 1442861"/>
              <a:gd name="connsiteY1" fmla="*/ 1037167 h 1037167"/>
              <a:gd name="connsiteX2" fmla="*/ 1319389 w 1442861"/>
              <a:gd name="connsiteY2" fmla="*/ 0 h 1037167"/>
              <a:gd name="connsiteX3" fmla="*/ 0 w 1442861"/>
              <a:gd name="connsiteY3" fmla="*/ 63500 h 1037167"/>
              <a:gd name="connsiteX0" fmla="*/ 0 w 1442861"/>
              <a:gd name="connsiteY0" fmla="*/ 63500 h 1037167"/>
              <a:gd name="connsiteX1" fmla="*/ 1442861 w 1442861"/>
              <a:gd name="connsiteY1" fmla="*/ 1037167 h 1037167"/>
              <a:gd name="connsiteX2" fmla="*/ 1319389 w 1442861"/>
              <a:gd name="connsiteY2" fmla="*/ 0 h 1037167"/>
              <a:gd name="connsiteX3" fmla="*/ 0 w 1442861"/>
              <a:gd name="connsiteY3" fmla="*/ 63500 h 1037167"/>
              <a:gd name="connsiteX0" fmla="*/ 0 w 1442861"/>
              <a:gd name="connsiteY0" fmla="*/ 63500 h 1037167"/>
              <a:gd name="connsiteX1" fmla="*/ 1442861 w 1442861"/>
              <a:gd name="connsiteY1" fmla="*/ 1037167 h 1037167"/>
              <a:gd name="connsiteX2" fmla="*/ 1319389 w 1442861"/>
              <a:gd name="connsiteY2" fmla="*/ 0 h 1037167"/>
              <a:gd name="connsiteX3" fmla="*/ 0 w 1442861"/>
              <a:gd name="connsiteY3" fmla="*/ 63500 h 1037167"/>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3500 h 1016000"/>
              <a:gd name="connsiteX1" fmla="*/ 1453444 w 1453444"/>
              <a:gd name="connsiteY1" fmla="*/ 1016000 h 1016000"/>
              <a:gd name="connsiteX2" fmla="*/ 1319389 w 1453444"/>
              <a:gd name="connsiteY2" fmla="*/ 0 h 1016000"/>
              <a:gd name="connsiteX3" fmla="*/ 0 w 1453444"/>
              <a:gd name="connsiteY3" fmla="*/ 63500 h 1016000"/>
              <a:gd name="connsiteX0" fmla="*/ 0 w 1453444"/>
              <a:gd name="connsiteY0" fmla="*/ 64183 h 1016683"/>
              <a:gd name="connsiteX1" fmla="*/ 1453444 w 1453444"/>
              <a:gd name="connsiteY1" fmla="*/ 1016683 h 1016683"/>
              <a:gd name="connsiteX2" fmla="*/ 1319389 w 1453444"/>
              <a:gd name="connsiteY2" fmla="*/ 683 h 1016683"/>
              <a:gd name="connsiteX3" fmla="*/ 0 w 1453444"/>
              <a:gd name="connsiteY3" fmla="*/ 64183 h 1016683"/>
              <a:gd name="connsiteX0" fmla="*/ 0 w 1453444"/>
              <a:gd name="connsiteY0" fmla="*/ 65176 h 1017676"/>
              <a:gd name="connsiteX1" fmla="*/ 1453444 w 1453444"/>
              <a:gd name="connsiteY1" fmla="*/ 1017676 h 1017676"/>
              <a:gd name="connsiteX2" fmla="*/ 1319389 w 1453444"/>
              <a:gd name="connsiteY2" fmla="*/ 1676 h 1017676"/>
              <a:gd name="connsiteX3" fmla="*/ 0 w 1453444"/>
              <a:gd name="connsiteY3" fmla="*/ 65176 h 1017676"/>
              <a:gd name="connsiteX0" fmla="*/ 0 w 1481666"/>
              <a:gd name="connsiteY0" fmla="*/ 8080 h 1232219"/>
              <a:gd name="connsiteX1" fmla="*/ 1481666 w 1481666"/>
              <a:gd name="connsiteY1" fmla="*/ 1232219 h 1232219"/>
              <a:gd name="connsiteX2" fmla="*/ 1347611 w 1481666"/>
              <a:gd name="connsiteY2" fmla="*/ 216219 h 1232219"/>
              <a:gd name="connsiteX3" fmla="*/ 0 w 1481666"/>
              <a:gd name="connsiteY3" fmla="*/ 8080 h 1232219"/>
              <a:gd name="connsiteX0" fmla="*/ 16882 w 1498548"/>
              <a:gd name="connsiteY0" fmla="*/ 8080 h 1256654"/>
              <a:gd name="connsiteX1" fmla="*/ 664546 w 1498548"/>
              <a:gd name="connsiteY1" fmla="*/ 863655 h 1256654"/>
              <a:gd name="connsiteX2" fmla="*/ 1498548 w 1498548"/>
              <a:gd name="connsiteY2" fmla="*/ 1232219 h 1256654"/>
              <a:gd name="connsiteX3" fmla="*/ 1364493 w 1498548"/>
              <a:gd name="connsiteY3" fmla="*/ 216219 h 1256654"/>
              <a:gd name="connsiteX4" fmla="*/ 16882 w 1498548"/>
              <a:gd name="connsiteY4" fmla="*/ 8080 h 1256654"/>
              <a:gd name="connsiteX0" fmla="*/ 76121 w 1557787"/>
              <a:gd name="connsiteY0" fmla="*/ 8080 h 1276320"/>
              <a:gd name="connsiteX1" fmla="*/ 205201 w 1557787"/>
              <a:gd name="connsiteY1" fmla="*/ 1036516 h 1276320"/>
              <a:gd name="connsiteX2" fmla="*/ 1557787 w 1557787"/>
              <a:gd name="connsiteY2" fmla="*/ 1232219 h 1276320"/>
              <a:gd name="connsiteX3" fmla="*/ 1423732 w 1557787"/>
              <a:gd name="connsiteY3" fmla="*/ 216219 h 1276320"/>
              <a:gd name="connsiteX4" fmla="*/ 76121 w 1557787"/>
              <a:gd name="connsiteY4" fmla="*/ 8080 h 1276320"/>
              <a:gd name="connsiteX0" fmla="*/ 76121 w 1557787"/>
              <a:gd name="connsiteY0" fmla="*/ 8080 h 1257125"/>
              <a:gd name="connsiteX1" fmla="*/ 205201 w 1557787"/>
              <a:gd name="connsiteY1" fmla="*/ 1036516 h 1257125"/>
              <a:gd name="connsiteX2" fmla="*/ 1557787 w 1557787"/>
              <a:gd name="connsiteY2" fmla="*/ 1232219 h 1257125"/>
              <a:gd name="connsiteX3" fmla="*/ 1423732 w 1557787"/>
              <a:gd name="connsiteY3" fmla="*/ 216219 h 1257125"/>
              <a:gd name="connsiteX4" fmla="*/ 76121 w 1557787"/>
              <a:gd name="connsiteY4" fmla="*/ 8080 h 1257125"/>
              <a:gd name="connsiteX0" fmla="*/ 31110 w 1512776"/>
              <a:gd name="connsiteY0" fmla="*/ 8080 h 1257125"/>
              <a:gd name="connsiteX1" fmla="*/ 160190 w 1512776"/>
              <a:gd name="connsiteY1" fmla="*/ 1036516 h 1257125"/>
              <a:gd name="connsiteX2" fmla="*/ 1512776 w 1512776"/>
              <a:gd name="connsiteY2" fmla="*/ 1232219 h 1257125"/>
              <a:gd name="connsiteX3" fmla="*/ 1378721 w 1512776"/>
              <a:gd name="connsiteY3" fmla="*/ 216219 h 1257125"/>
              <a:gd name="connsiteX4" fmla="*/ 31110 w 1512776"/>
              <a:gd name="connsiteY4" fmla="*/ 8080 h 1257125"/>
              <a:gd name="connsiteX0" fmla="*/ 31110 w 1398601"/>
              <a:gd name="connsiteY0" fmla="*/ 8080 h 1129483"/>
              <a:gd name="connsiteX1" fmla="*/ 160190 w 1398601"/>
              <a:gd name="connsiteY1" fmla="*/ 1036516 h 1129483"/>
              <a:gd name="connsiteX2" fmla="*/ 1297582 w 1398601"/>
              <a:gd name="connsiteY2" fmla="*/ 1087580 h 1129483"/>
              <a:gd name="connsiteX3" fmla="*/ 1378721 w 1398601"/>
              <a:gd name="connsiteY3" fmla="*/ 216219 h 1129483"/>
              <a:gd name="connsiteX4" fmla="*/ 31110 w 1398601"/>
              <a:gd name="connsiteY4" fmla="*/ 8080 h 1129483"/>
              <a:gd name="connsiteX0" fmla="*/ 31110 w 1398601"/>
              <a:gd name="connsiteY0" fmla="*/ 8080 h 1087698"/>
              <a:gd name="connsiteX1" fmla="*/ 160190 w 1398601"/>
              <a:gd name="connsiteY1" fmla="*/ 1036516 h 1087698"/>
              <a:gd name="connsiteX2" fmla="*/ 1297582 w 1398601"/>
              <a:gd name="connsiteY2" fmla="*/ 1087580 h 1087698"/>
              <a:gd name="connsiteX3" fmla="*/ 1378721 w 1398601"/>
              <a:gd name="connsiteY3" fmla="*/ 216219 h 1087698"/>
              <a:gd name="connsiteX4" fmla="*/ 31110 w 1398601"/>
              <a:gd name="connsiteY4" fmla="*/ 8080 h 1087698"/>
              <a:gd name="connsiteX0" fmla="*/ 31110 w 1403176"/>
              <a:gd name="connsiteY0" fmla="*/ 8080 h 1087698"/>
              <a:gd name="connsiteX1" fmla="*/ 160190 w 1403176"/>
              <a:gd name="connsiteY1" fmla="*/ 1036516 h 1087698"/>
              <a:gd name="connsiteX2" fmla="*/ 1297582 w 1403176"/>
              <a:gd name="connsiteY2" fmla="*/ 1087580 h 1087698"/>
              <a:gd name="connsiteX3" fmla="*/ 1378721 w 1403176"/>
              <a:gd name="connsiteY3" fmla="*/ 216219 h 1087698"/>
              <a:gd name="connsiteX4" fmla="*/ 31110 w 1403176"/>
              <a:gd name="connsiteY4" fmla="*/ 8080 h 1087698"/>
              <a:gd name="connsiteX0" fmla="*/ 31110 w 1378721"/>
              <a:gd name="connsiteY0" fmla="*/ 8080 h 1087698"/>
              <a:gd name="connsiteX1" fmla="*/ 160190 w 1378721"/>
              <a:gd name="connsiteY1" fmla="*/ 1036516 h 1087698"/>
              <a:gd name="connsiteX2" fmla="*/ 1297582 w 1378721"/>
              <a:gd name="connsiteY2" fmla="*/ 1087580 h 1087698"/>
              <a:gd name="connsiteX3" fmla="*/ 1378721 w 1378721"/>
              <a:gd name="connsiteY3" fmla="*/ 216219 h 1087698"/>
              <a:gd name="connsiteX4" fmla="*/ 31110 w 1378721"/>
              <a:gd name="connsiteY4" fmla="*/ 8080 h 1087698"/>
              <a:gd name="connsiteX0" fmla="*/ 31110 w 1378721"/>
              <a:gd name="connsiteY0" fmla="*/ 12387 h 1092005"/>
              <a:gd name="connsiteX1" fmla="*/ 160190 w 1378721"/>
              <a:gd name="connsiteY1" fmla="*/ 1040823 h 1092005"/>
              <a:gd name="connsiteX2" fmla="*/ 1297582 w 1378721"/>
              <a:gd name="connsiteY2" fmla="*/ 1091887 h 1092005"/>
              <a:gd name="connsiteX3" fmla="*/ 1378721 w 1378721"/>
              <a:gd name="connsiteY3" fmla="*/ 220526 h 1092005"/>
              <a:gd name="connsiteX4" fmla="*/ 31110 w 1378721"/>
              <a:gd name="connsiteY4" fmla="*/ 12387 h 1092005"/>
              <a:gd name="connsiteX0" fmla="*/ 31110 w 1378721"/>
              <a:gd name="connsiteY0" fmla="*/ 1 h 1079619"/>
              <a:gd name="connsiteX1" fmla="*/ 160190 w 1378721"/>
              <a:gd name="connsiteY1" fmla="*/ 1028437 h 1079619"/>
              <a:gd name="connsiteX2" fmla="*/ 1297582 w 1378721"/>
              <a:gd name="connsiteY2" fmla="*/ 1079501 h 1079619"/>
              <a:gd name="connsiteX3" fmla="*/ 1378721 w 1378721"/>
              <a:gd name="connsiteY3" fmla="*/ 208140 h 1079619"/>
              <a:gd name="connsiteX4" fmla="*/ 31110 w 1378721"/>
              <a:gd name="connsiteY4" fmla="*/ 1 h 1079619"/>
              <a:gd name="connsiteX0" fmla="*/ 0 w 1347611"/>
              <a:gd name="connsiteY0" fmla="*/ 1 h 1079619"/>
              <a:gd name="connsiteX1" fmla="*/ 129080 w 1347611"/>
              <a:gd name="connsiteY1" fmla="*/ 1028437 h 1079619"/>
              <a:gd name="connsiteX2" fmla="*/ 1266472 w 1347611"/>
              <a:gd name="connsiteY2" fmla="*/ 1079501 h 1079619"/>
              <a:gd name="connsiteX3" fmla="*/ 1347611 w 1347611"/>
              <a:gd name="connsiteY3" fmla="*/ 208140 h 1079619"/>
              <a:gd name="connsiteX4" fmla="*/ 0 w 1347611"/>
              <a:gd name="connsiteY4" fmla="*/ 1 h 1079619"/>
              <a:gd name="connsiteX0" fmla="*/ 0 w 1351139"/>
              <a:gd name="connsiteY0" fmla="*/ 1 h 1076092"/>
              <a:gd name="connsiteX1" fmla="*/ 132608 w 1351139"/>
              <a:gd name="connsiteY1" fmla="*/ 1024910 h 1076092"/>
              <a:gd name="connsiteX2" fmla="*/ 1270000 w 1351139"/>
              <a:gd name="connsiteY2" fmla="*/ 1075974 h 1076092"/>
              <a:gd name="connsiteX3" fmla="*/ 1351139 w 1351139"/>
              <a:gd name="connsiteY3" fmla="*/ 204613 h 1076092"/>
              <a:gd name="connsiteX4" fmla="*/ 0 w 1351139"/>
              <a:gd name="connsiteY4" fmla="*/ 1 h 1076092"/>
              <a:gd name="connsiteX0" fmla="*/ 0 w 1545360"/>
              <a:gd name="connsiteY0" fmla="*/ 1 h 1032971"/>
              <a:gd name="connsiteX1" fmla="*/ 132608 w 1545360"/>
              <a:gd name="connsiteY1" fmla="*/ 1024910 h 1032971"/>
              <a:gd name="connsiteX2" fmla="*/ 1545166 w 1545360"/>
              <a:gd name="connsiteY2" fmla="*/ 998363 h 1032971"/>
              <a:gd name="connsiteX3" fmla="*/ 1351139 w 1545360"/>
              <a:gd name="connsiteY3" fmla="*/ 204613 h 1032971"/>
              <a:gd name="connsiteX4" fmla="*/ 0 w 1545360"/>
              <a:gd name="connsiteY4" fmla="*/ 1 h 1032971"/>
              <a:gd name="connsiteX0" fmla="*/ 0 w 1545360"/>
              <a:gd name="connsiteY0" fmla="*/ 1 h 1055595"/>
              <a:gd name="connsiteX1" fmla="*/ 227858 w 1545360"/>
              <a:gd name="connsiteY1" fmla="*/ 1049604 h 1055595"/>
              <a:gd name="connsiteX2" fmla="*/ 1545166 w 1545360"/>
              <a:gd name="connsiteY2" fmla="*/ 998363 h 1055595"/>
              <a:gd name="connsiteX3" fmla="*/ 1351139 w 1545360"/>
              <a:gd name="connsiteY3" fmla="*/ 204613 h 1055595"/>
              <a:gd name="connsiteX4" fmla="*/ 0 w 1545360"/>
              <a:gd name="connsiteY4" fmla="*/ 1 h 1055595"/>
              <a:gd name="connsiteX0" fmla="*/ 0 w 1584165"/>
              <a:gd name="connsiteY0" fmla="*/ 49144 h 903654"/>
              <a:gd name="connsiteX1" fmla="*/ 266663 w 1584165"/>
              <a:gd name="connsiteY1" fmla="*/ 897663 h 903654"/>
              <a:gd name="connsiteX2" fmla="*/ 1583971 w 1584165"/>
              <a:gd name="connsiteY2" fmla="*/ 846422 h 903654"/>
              <a:gd name="connsiteX3" fmla="*/ 1389944 w 1584165"/>
              <a:gd name="connsiteY3" fmla="*/ 52672 h 903654"/>
              <a:gd name="connsiteX4" fmla="*/ 0 w 1584165"/>
              <a:gd name="connsiteY4" fmla="*/ 49144 h 903654"/>
              <a:gd name="connsiteX0" fmla="*/ 0 w 1584098"/>
              <a:gd name="connsiteY0" fmla="*/ 223442 h 1077952"/>
              <a:gd name="connsiteX1" fmla="*/ 266663 w 1584098"/>
              <a:gd name="connsiteY1" fmla="*/ 1071961 h 1077952"/>
              <a:gd name="connsiteX2" fmla="*/ 1583971 w 1584098"/>
              <a:gd name="connsiteY2" fmla="*/ 1020720 h 1077952"/>
              <a:gd name="connsiteX3" fmla="*/ 1252361 w 1584098"/>
              <a:gd name="connsiteY3" fmla="*/ 25887 h 1077952"/>
              <a:gd name="connsiteX4" fmla="*/ 0 w 1584098"/>
              <a:gd name="connsiteY4" fmla="*/ 223442 h 1077952"/>
              <a:gd name="connsiteX0" fmla="*/ 0 w 1584221"/>
              <a:gd name="connsiteY0" fmla="*/ 223442 h 1077952"/>
              <a:gd name="connsiteX1" fmla="*/ 266663 w 1584221"/>
              <a:gd name="connsiteY1" fmla="*/ 1071961 h 1077952"/>
              <a:gd name="connsiteX2" fmla="*/ 1583971 w 1584221"/>
              <a:gd name="connsiteY2" fmla="*/ 1020720 h 1077952"/>
              <a:gd name="connsiteX3" fmla="*/ 1252361 w 1584221"/>
              <a:gd name="connsiteY3" fmla="*/ 25887 h 1077952"/>
              <a:gd name="connsiteX4" fmla="*/ 0 w 1584221"/>
              <a:gd name="connsiteY4" fmla="*/ 223442 h 1077952"/>
              <a:gd name="connsiteX0" fmla="*/ 0 w 1583971"/>
              <a:gd name="connsiteY0" fmla="*/ 223442 h 1077952"/>
              <a:gd name="connsiteX1" fmla="*/ 266663 w 1583971"/>
              <a:gd name="connsiteY1" fmla="*/ 1071961 h 1077952"/>
              <a:gd name="connsiteX2" fmla="*/ 1583971 w 1583971"/>
              <a:gd name="connsiteY2" fmla="*/ 1020720 h 1077952"/>
              <a:gd name="connsiteX3" fmla="*/ 1252361 w 1583971"/>
              <a:gd name="connsiteY3" fmla="*/ 25887 h 1077952"/>
              <a:gd name="connsiteX4" fmla="*/ 0 w 1583971"/>
              <a:gd name="connsiteY4" fmla="*/ 223442 h 1077952"/>
              <a:gd name="connsiteX0" fmla="*/ 0 w 1583971"/>
              <a:gd name="connsiteY0" fmla="*/ 223442 h 1071961"/>
              <a:gd name="connsiteX1" fmla="*/ 266663 w 1583971"/>
              <a:gd name="connsiteY1" fmla="*/ 1071961 h 1071961"/>
              <a:gd name="connsiteX2" fmla="*/ 1583971 w 1583971"/>
              <a:gd name="connsiteY2" fmla="*/ 1020720 h 1071961"/>
              <a:gd name="connsiteX3" fmla="*/ 1252361 w 1583971"/>
              <a:gd name="connsiteY3" fmla="*/ 25887 h 1071961"/>
              <a:gd name="connsiteX4" fmla="*/ 0 w 1583971"/>
              <a:gd name="connsiteY4" fmla="*/ 223442 h 1071961"/>
              <a:gd name="connsiteX0" fmla="*/ 0 w 1583971"/>
              <a:gd name="connsiteY0" fmla="*/ 223442 h 1071961"/>
              <a:gd name="connsiteX1" fmla="*/ 266663 w 1583971"/>
              <a:gd name="connsiteY1" fmla="*/ 1071961 h 1071961"/>
              <a:gd name="connsiteX2" fmla="*/ 1583971 w 1583971"/>
              <a:gd name="connsiteY2" fmla="*/ 1020720 h 1071961"/>
              <a:gd name="connsiteX3" fmla="*/ 1252361 w 1583971"/>
              <a:gd name="connsiteY3" fmla="*/ 25887 h 1071961"/>
              <a:gd name="connsiteX4" fmla="*/ 0 w 1583971"/>
              <a:gd name="connsiteY4" fmla="*/ 223442 h 1071961"/>
              <a:gd name="connsiteX0" fmla="*/ 0 w 1583971"/>
              <a:gd name="connsiteY0" fmla="*/ 228003 h 1076522"/>
              <a:gd name="connsiteX1" fmla="*/ 266663 w 1583971"/>
              <a:gd name="connsiteY1" fmla="*/ 1076522 h 1076522"/>
              <a:gd name="connsiteX2" fmla="*/ 1583971 w 1583971"/>
              <a:gd name="connsiteY2" fmla="*/ 1025281 h 1076522"/>
              <a:gd name="connsiteX3" fmla="*/ 1252361 w 1583971"/>
              <a:gd name="connsiteY3" fmla="*/ 30448 h 1076522"/>
              <a:gd name="connsiteX4" fmla="*/ 0 w 1583971"/>
              <a:gd name="connsiteY4" fmla="*/ 228003 h 1076522"/>
              <a:gd name="connsiteX0" fmla="*/ 0 w 1583971"/>
              <a:gd name="connsiteY0" fmla="*/ 197555 h 1046074"/>
              <a:gd name="connsiteX1" fmla="*/ 266663 w 1583971"/>
              <a:gd name="connsiteY1" fmla="*/ 1046074 h 1046074"/>
              <a:gd name="connsiteX2" fmla="*/ 1583971 w 1583971"/>
              <a:gd name="connsiteY2" fmla="*/ 994833 h 1046074"/>
              <a:gd name="connsiteX3" fmla="*/ 1252361 w 1583971"/>
              <a:gd name="connsiteY3" fmla="*/ 0 h 1046074"/>
              <a:gd name="connsiteX4" fmla="*/ 0 w 1583971"/>
              <a:gd name="connsiteY4" fmla="*/ 197555 h 104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971" h="1046074">
                <a:moveTo>
                  <a:pt x="0" y="197555"/>
                </a:moveTo>
                <a:cubicBezTo>
                  <a:pt x="59731" y="545350"/>
                  <a:pt x="181998" y="736217"/>
                  <a:pt x="266663" y="1046074"/>
                </a:cubicBezTo>
                <a:cubicBezTo>
                  <a:pt x="672357" y="999625"/>
                  <a:pt x="1153341" y="996905"/>
                  <a:pt x="1583971" y="994833"/>
                </a:cubicBezTo>
                <a:cubicBezTo>
                  <a:pt x="1518119" y="656166"/>
                  <a:pt x="1395824" y="313973"/>
                  <a:pt x="1252361" y="0"/>
                </a:cubicBezTo>
                <a:cubicBezTo>
                  <a:pt x="847843" y="84668"/>
                  <a:pt x="436269" y="134054"/>
                  <a:pt x="0" y="197555"/>
                </a:cubicBezTo>
                <a:close/>
              </a:path>
            </a:pathLst>
          </a:custGeom>
          <a:solidFill>
            <a:schemeClr val="tx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17" name="図形グループ 116"/>
          <p:cNvGrpSpPr/>
          <p:nvPr/>
        </p:nvGrpSpPr>
        <p:grpSpPr>
          <a:xfrm>
            <a:off x="6662723" y="2734151"/>
            <a:ext cx="1435978" cy="912454"/>
            <a:chOff x="8443211" y="3360516"/>
            <a:chExt cx="1435978" cy="912454"/>
          </a:xfrm>
        </p:grpSpPr>
        <p:sp>
          <p:nvSpPr>
            <p:cNvPr id="118" name="フリーフォーム 117"/>
            <p:cNvSpPr/>
            <p:nvPr/>
          </p:nvSpPr>
          <p:spPr>
            <a:xfrm flipH="1" flipV="1">
              <a:off x="8498422" y="3750733"/>
              <a:ext cx="1281284" cy="179211"/>
            </a:xfrm>
            <a:custGeom>
              <a:avLst/>
              <a:gdLst>
                <a:gd name="connsiteX0" fmla="*/ 0 w 190500"/>
                <a:gd name="connsiteY0" fmla="*/ 0 h 310445"/>
                <a:gd name="connsiteX1" fmla="*/ 190500 w 190500"/>
                <a:gd name="connsiteY1" fmla="*/ 310445 h 310445"/>
                <a:gd name="connsiteX0" fmla="*/ 0 w 201664"/>
                <a:gd name="connsiteY0" fmla="*/ 0 h 310445"/>
                <a:gd name="connsiteX1" fmla="*/ 201664 w 201664"/>
                <a:gd name="connsiteY1" fmla="*/ 310445 h 310445"/>
                <a:gd name="connsiteX0" fmla="*/ 0 w 201664"/>
                <a:gd name="connsiteY0" fmla="*/ 0 h 310445"/>
                <a:gd name="connsiteX1" fmla="*/ 201664 w 201664"/>
                <a:gd name="connsiteY1" fmla="*/ 310445 h 310445"/>
                <a:gd name="connsiteX0" fmla="*/ 0 w 201664"/>
                <a:gd name="connsiteY0" fmla="*/ 0 h 310445"/>
                <a:gd name="connsiteX1" fmla="*/ 201664 w 201664"/>
                <a:gd name="connsiteY1" fmla="*/ 310445 h 310445"/>
                <a:gd name="connsiteX0" fmla="*/ 0 w 198138"/>
                <a:gd name="connsiteY0" fmla="*/ 108115 h 152167"/>
                <a:gd name="connsiteX1" fmla="*/ 198138 w 198138"/>
                <a:gd name="connsiteY1" fmla="*/ 13629 h 152167"/>
                <a:gd name="connsiteX0" fmla="*/ 0 w 198138"/>
                <a:gd name="connsiteY0" fmla="*/ 94486 h 181926"/>
                <a:gd name="connsiteX1" fmla="*/ 198138 w 198138"/>
                <a:gd name="connsiteY1" fmla="*/ 0 h 181926"/>
                <a:gd name="connsiteX0" fmla="*/ 0 w 216354"/>
                <a:gd name="connsiteY0" fmla="*/ 422285 h 459316"/>
                <a:gd name="connsiteX1" fmla="*/ 216354 w 216354"/>
                <a:gd name="connsiteY1" fmla="*/ 0 h 459316"/>
                <a:gd name="connsiteX0" fmla="*/ 0 w 216354"/>
                <a:gd name="connsiteY0" fmla="*/ 422285 h 422285"/>
                <a:gd name="connsiteX1" fmla="*/ 216354 w 216354"/>
                <a:gd name="connsiteY1" fmla="*/ 0 h 422285"/>
                <a:gd name="connsiteX0" fmla="*/ 0 w 213416"/>
                <a:gd name="connsiteY0" fmla="*/ 489772 h 489772"/>
                <a:gd name="connsiteX1" fmla="*/ 213416 w 213416"/>
                <a:gd name="connsiteY1" fmla="*/ 0 h 489772"/>
                <a:gd name="connsiteX0" fmla="*/ 0 w 213416"/>
                <a:gd name="connsiteY0" fmla="*/ 489772 h 489772"/>
                <a:gd name="connsiteX1" fmla="*/ 213416 w 213416"/>
                <a:gd name="connsiteY1" fmla="*/ 0 h 489772"/>
                <a:gd name="connsiteX0" fmla="*/ 0 w 213416"/>
                <a:gd name="connsiteY0" fmla="*/ 489772 h 489772"/>
                <a:gd name="connsiteX1" fmla="*/ 213416 w 213416"/>
                <a:gd name="connsiteY1" fmla="*/ 0 h 489772"/>
              </a:gdLst>
              <a:ahLst/>
              <a:cxnLst>
                <a:cxn ang="0">
                  <a:pos x="connsiteX0" y="connsiteY0"/>
                </a:cxn>
                <a:cxn ang="0">
                  <a:pos x="connsiteX1" y="connsiteY1"/>
                </a:cxn>
              </a:cxnLst>
              <a:rect l="l" t="t" r="r" b="b"/>
              <a:pathLst>
                <a:path w="213416" h="489772">
                  <a:moveTo>
                    <a:pt x="0" y="489772"/>
                  </a:moveTo>
                  <a:cubicBezTo>
                    <a:pt x="60170" y="323303"/>
                    <a:pt x="145020" y="98979"/>
                    <a:pt x="213416" y="0"/>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9" name="フリーフォーム 118"/>
            <p:cNvSpPr/>
            <p:nvPr/>
          </p:nvSpPr>
          <p:spPr>
            <a:xfrm>
              <a:off x="8991138" y="3384466"/>
              <a:ext cx="286918" cy="862980"/>
            </a:xfrm>
            <a:custGeom>
              <a:avLst/>
              <a:gdLst>
                <a:gd name="connsiteX0" fmla="*/ 0 w 190500"/>
                <a:gd name="connsiteY0" fmla="*/ 0 h 310445"/>
                <a:gd name="connsiteX1" fmla="*/ 190500 w 190500"/>
                <a:gd name="connsiteY1" fmla="*/ 310445 h 310445"/>
                <a:gd name="connsiteX0" fmla="*/ 0 w 16725"/>
                <a:gd name="connsiteY0" fmla="*/ 0 h 309331"/>
                <a:gd name="connsiteX1" fmla="*/ 16725 w 16725"/>
                <a:gd name="connsiteY1" fmla="*/ 309331 h 309331"/>
                <a:gd name="connsiteX0" fmla="*/ 0 w 19325"/>
                <a:gd name="connsiteY0" fmla="*/ 0 h 309331"/>
                <a:gd name="connsiteX1" fmla="*/ 16725 w 19325"/>
                <a:gd name="connsiteY1" fmla="*/ 309331 h 309331"/>
                <a:gd name="connsiteX0" fmla="*/ 0 w 240993"/>
                <a:gd name="connsiteY0" fmla="*/ 0 h 285933"/>
                <a:gd name="connsiteX1" fmla="*/ 240703 w 240993"/>
                <a:gd name="connsiteY1" fmla="*/ 285933 h 285933"/>
                <a:gd name="connsiteX0" fmla="*/ 0 w 240703"/>
                <a:gd name="connsiteY0" fmla="*/ 0 h 285933"/>
                <a:gd name="connsiteX1" fmla="*/ 240703 w 240703"/>
                <a:gd name="connsiteY1" fmla="*/ 285933 h 285933"/>
                <a:gd name="connsiteX0" fmla="*/ 0 w 314075"/>
                <a:gd name="connsiteY0" fmla="*/ 0 h 272563"/>
                <a:gd name="connsiteX1" fmla="*/ 314075 w 314075"/>
                <a:gd name="connsiteY1" fmla="*/ 272563 h 272563"/>
                <a:gd name="connsiteX0" fmla="*/ 0 w 314075"/>
                <a:gd name="connsiteY0" fmla="*/ 0 h 272563"/>
                <a:gd name="connsiteX1" fmla="*/ 314075 w 314075"/>
                <a:gd name="connsiteY1" fmla="*/ 272563 h 272563"/>
              </a:gdLst>
              <a:ahLst/>
              <a:cxnLst>
                <a:cxn ang="0">
                  <a:pos x="connsiteX0" y="connsiteY0"/>
                </a:cxn>
                <a:cxn ang="0">
                  <a:pos x="connsiteX1" y="connsiteY1"/>
                </a:cxn>
              </a:cxnLst>
              <a:rect l="l" t="t" r="r" b="b"/>
              <a:pathLst>
                <a:path w="314075" h="272563">
                  <a:moveTo>
                    <a:pt x="0" y="0"/>
                  </a:moveTo>
                  <a:cubicBezTo>
                    <a:pt x="156181" y="134308"/>
                    <a:pt x="192651" y="143825"/>
                    <a:pt x="314075" y="272563"/>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0" name="フリーフォーム 119"/>
            <p:cNvSpPr/>
            <p:nvPr/>
          </p:nvSpPr>
          <p:spPr>
            <a:xfrm flipH="1" flipV="1">
              <a:off x="8562627" y="3984272"/>
              <a:ext cx="1316562" cy="115711"/>
            </a:xfrm>
            <a:custGeom>
              <a:avLst/>
              <a:gdLst>
                <a:gd name="connsiteX0" fmla="*/ 0 w 190500"/>
                <a:gd name="connsiteY0" fmla="*/ 0 h 310445"/>
                <a:gd name="connsiteX1" fmla="*/ 190500 w 190500"/>
                <a:gd name="connsiteY1" fmla="*/ 310445 h 310445"/>
                <a:gd name="connsiteX0" fmla="*/ 0 w 201664"/>
                <a:gd name="connsiteY0" fmla="*/ 0 h 310445"/>
                <a:gd name="connsiteX1" fmla="*/ 201664 w 201664"/>
                <a:gd name="connsiteY1" fmla="*/ 310445 h 310445"/>
                <a:gd name="connsiteX0" fmla="*/ 0 w 201664"/>
                <a:gd name="connsiteY0" fmla="*/ 0 h 310445"/>
                <a:gd name="connsiteX1" fmla="*/ 201664 w 201664"/>
                <a:gd name="connsiteY1" fmla="*/ 310445 h 310445"/>
                <a:gd name="connsiteX0" fmla="*/ 0 w 201664"/>
                <a:gd name="connsiteY0" fmla="*/ 0 h 310445"/>
                <a:gd name="connsiteX1" fmla="*/ 201664 w 201664"/>
                <a:gd name="connsiteY1" fmla="*/ 310445 h 310445"/>
                <a:gd name="connsiteX0" fmla="*/ 0 w 192850"/>
                <a:gd name="connsiteY0" fmla="*/ 0 h 291164"/>
                <a:gd name="connsiteX1" fmla="*/ 192850 w 192850"/>
                <a:gd name="connsiteY1" fmla="*/ 291164 h 291164"/>
                <a:gd name="connsiteX0" fmla="*/ 0 w 192850"/>
                <a:gd name="connsiteY0" fmla="*/ 0 h 291164"/>
                <a:gd name="connsiteX1" fmla="*/ 192850 w 192850"/>
                <a:gd name="connsiteY1" fmla="*/ 291164 h 291164"/>
                <a:gd name="connsiteX0" fmla="*/ 0 w 226931"/>
                <a:gd name="connsiteY0" fmla="*/ 16703 h 76142"/>
                <a:gd name="connsiteX1" fmla="*/ 226931 w 226931"/>
                <a:gd name="connsiteY1" fmla="*/ 8991 h 76142"/>
                <a:gd name="connsiteX0" fmla="*/ 0 w 226931"/>
                <a:gd name="connsiteY0" fmla="*/ 47325 h 47326"/>
                <a:gd name="connsiteX1" fmla="*/ 226931 w 226931"/>
                <a:gd name="connsiteY1" fmla="*/ 39613 h 47326"/>
                <a:gd name="connsiteX0" fmla="*/ 0 w 219292"/>
                <a:gd name="connsiteY0" fmla="*/ 322776 h 322777"/>
                <a:gd name="connsiteX1" fmla="*/ 219292 w 219292"/>
                <a:gd name="connsiteY1" fmla="*/ 6548 h 322777"/>
                <a:gd name="connsiteX0" fmla="*/ 0 w 219292"/>
                <a:gd name="connsiteY0" fmla="*/ 316228 h 316229"/>
                <a:gd name="connsiteX1" fmla="*/ 219292 w 219292"/>
                <a:gd name="connsiteY1" fmla="*/ 0 h 316229"/>
              </a:gdLst>
              <a:ahLst/>
              <a:cxnLst>
                <a:cxn ang="0">
                  <a:pos x="connsiteX0" y="connsiteY0"/>
                </a:cxn>
                <a:cxn ang="0">
                  <a:pos x="connsiteX1" y="connsiteY1"/>
                </a:cxn>
              </a:cxnLst>
              <a:rect l="l" t="t" r="r" b="b"/>
              <a:pathLst>
                <a:path w="219292" h="316229">
                  <a:moveTo>
                    <a:pt x="0" y="316228"/>
                  </a:moveTo>
                  <a:cubicBezTo>
                    <a:pt x="72510" y="255812"/>
                    <a:pt x="146195" y="137545"/>
                    <a:pt x="219292" y="0"/>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1" name="フリーフォーム 120"/>
            <p:cNvSpPr/>
            <p:nvPr/>
          </p:nvSpPr>
          <p:spPr>
            <a:xfrm>
              <a:off x="9295231" y="3360516"/>
              <a:ext cx="304557" cy="884115"/>
            </a:xfrm>
            <a:custGeom>
              <a:avLst/>
              <a:gdLst>
                <a:gd name="connsiteX0" fmla="*/ 0 w 190500"/>
                <a:gd name="connsiteY0" fmla="*/ 0 h 310445"/>
                <a:gd name="connsiteX1" fmla="*/ 190500 w 190500"/>
                <a:gd name="connsiteY1" fmla="*/ 310445 h 310445"/>
                <a:gd name="connsiteX0" fmla="*/ 0 w 16725"/>
                <a:gd name="connsiteY0" fmla="*/ 0 h 309331"/>
                <a:gd name="connsiteX1" fmla="*/ 16725 w 16725"/>
                <a:gd name="connsiteY1" fmla="*/ 309331 h 309331"/>
                <a:gd name="connsiteX0" fmla="*/ 0 w 19325"/>
                <a:gd name="connsiteY0" fmla="*/ 0 h 309331"/>
                <a:gd name="connsiteX1" fmla="*/ 16725 w 19325"/>
                <a:gd name="connsiteY1" fmla="*/ 309331 h 309331"/>
                <a:gd name="connsiteX0" fmla="*/ 0 w 6699"/>
                <a:gd name="connsiteY0" fmla="*/ 0 h 295960"/>
                <a:gd name="connsiteX1" fmla="*/ 1279 w 6699"/>
                <a:gd name="connsiteY1" fmla="*/ 295960 h 295960"/>
                <a:gd name="connsiteX0" fmla="*/ 21149 w 23560"/>
                <a:gd name="connsiteY0" fmla="*/ 0 h 10000"/>
                <a:gd name="connsiteX1" fmla="*/ 0 w 23560"/>
                <a:gd name="connsiteY1" fmla="*/ 10000 h 10000"/>
                <a:gd name="connsiteX0" fmla="*/ 21149 w 25222"/>
                <a:gd name="connsiteY0" fmla="*/ 0 h 10000"/>
                <a:gd name="connsiteX1" fmla="*/ 0 w 25222"/>
                <a:gd name="connsiteY1" fmla="*/ 10000 h 10000"/>
                <a:gd name="connsiteX0" fmla="*/ 0 w 86971"/>
                <a:gd name="connsiteY0" fmla="*/ 0 h 10489"/>
                <a:gd name="connsiteX1" fmla="*/ 82609 w 86971"/>
                <a:gd name="connsiteY1" fmla="*/ 10489 h 10489"/>
                <a:gd name="connsiteX0" fmla="*/ 0 w 111062"/>
                <a:gd name="connsiteY0" fmla="*/ 0 h 10489"/>
                <a:gd name="connsiteX1" fmla="*/ 82609 w 111062"/>
                <a:gd name="connsiteY1" fmla="*/ 10489 h 10489"/>
                <a:gd name="connsiteX0" fmla="*/ 0 w 497634"/>
                <a:gd name="connsiteY0" fmla="*/ 0 h 9435"/>
                <a:gd name="connsiteX1" fmla="*/ 497634 w 497634"/>
                <a:gd name="connsiteY1" fmla="*/ 9435 h 9435"/>
                <a:gd name="connsiteX0" fmla="*/ 0 w 10000"/>
                <a:gd name="connsiteY0" fmla="*/ 0 h 10000"/>
                <a:gd name="connsiteX1" fmla="*/ 10000 w 10000"/>
                <a:gd name="connsiteY1" fmla="*/ 10000 h 10000"/>
              </a:gdLst>
              <a:ahLst/>
              <a:cxnLst>
                <a:cxn ang="0">
                  <a:pos x="connsiteX0" y="connsiteY0"/>
                </a:cxn>
                <a:cxn ang="0">
                  <a:pos x="connsiteX1" y="connsiteY1"/>
                </a:cxn>
              </a:cxnLst>
              <a:rect l="l" t="t" r="r" b="b"/>
              <a:pathLst>
                <a:path w="10000" h="10000">
                  <a:moveTo>
                    <a:pt x="0" y="0"/>
                  </a:moveTo>
                  <a:cubicBezTo>
                    <a:pt x="3333" y="3333"/>
                    <a:pt x="7594" y="6268"/>
                    <a:pt x="10000" y="10000"/>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2" name="フリーフォーム 121"/>
            <p:cNvSpPr/>
            <p:nvPr/>
          </p:nvSpPr>
          <p:spPr>
            <a:xfrm flipH="1" flipV="1">
              <a:off x="8443211" y="3550478"/>
              <a:ext cx="1270701" cy="193322"/>
            </a:xfrm>
            <a:custGeom>
              <a:avLst/>
              <a:gdLst>
                <a:gd name="connsiteX0" fmla="*/ 0 w 190500"/>
                <a:gd name="connsiteY0" fmla="*/ 0 h 310445"/>
                <a:gd name="connsiteX1" fmla="*/ 190500 w 190500"/>
                <a:gd name="connsiteY1" fmla="*/ 310445 h 310445"/>
                <a:gd name="connsiteX0" fmla="*/ 0 w 201664"/>
                <a:gd name="connsiteY0" fmla="*/ 0 h 310445"/>
                <a:gd name="connsiteX1" fmla="*/ 201664 w 201664"/>
                <a:gd name="connsiteY1" fmla="*/ 310445 h 310445"/>
                <a:gd name="connsiteX0" fmla="*/ 0 w 201664"/>
                <a:gd name="connsiteY0" fmla="*/ 0 h 310445"/>
                <a:gd name="connsiteX1" fmla="*/ 201664 w 201664"/>
                <a:gd name="connsiteY1" fmla="*/ 310445 h 310445"/>
                <a:gd name="connsiteX0" fmla="*/ 0 w 201664"/>
                <a:gd name="connsiteY0" fmla="*/ 0 h 310445"/>
                <a:gd name="connsiteX1" fmla="*/ 201664 w 201664"/>
                <a:gd name="connsiteY1" fmla="*/ 310445 h 310445"/>
                <a:gd name="connsiteX0" fmla="*/ 0 w 207540"/>
                <a:gd name="connsiteY0" fmla="*/ 0 h 397216"/>
                <a:gd name="connsiteX1" fmla="*/ 207540 w 207540"/>
                <a:gd name="connsiteY1" fmla="*/ 397216 h 397216"/>
                <a:gd name="connsiteX0" fmla="*/ 0 w 207540"/>
                <a:gd name="connsiteY0" fmla="*/ 0 h 397216"/>
                <a:gd name="connsiteX1" fmla="*/ 207540 w 207540"/>
                <a:gd name="connsiteY1" fmla="*/ 397216 h 397216"/>
                <a:gd name="connsiteX0" fmla="*/ 0 w 209890"/>
                <a:gd name="connsiteY0" fmla="*/ 33017 h 90559"/>
                <a:gd name="connsiteX1" fmla="*/ 209890 w 209890"/>
                <a:gd name="connsiteY1" fmla="*/ 6021 h 90559"/>
                <a:gd name="connsiteX0" fmla="*/ 0 w 209890"/>
                <a:gd name="connsiteY0" fmla="*/ 115399 h 115399"/>
                <a:gd name="connsiteX1" fmla="*/ 209890 w 209890"/>
                <a:gd name="connsiteY1" fmla="*/ 88403 h 115399"/>
                <a:gd name="connsiteX0" fmla="*/ 0 w 211653"/>
                <a:gd name="connsiteY0" fmla="*/ 532300 h 532300"/>
                <a:gd name="connsiteX1" fmla="*/ 211653 w 211653"/>
                <a:gd name="connsiteY1" fmla="*/ 3960 h 532300"/>
                <a:gd name="connsiteX0" fmla="*/ 0 w 211653"/>
                <a:gd name="connsiteY0" fmla="*/ 528340 h 528340"/>
                <a:gd name="connsiteX1" fmla="*/ 211653 w 211653"/>
                <a:gd name="connsiteY1" fmla="*/ 0 h 528340"/>
              </a:gdLst>
              <a:ahLst/>
              <a:cxnLst>
                <a:cxn ang="0">
                  <a:pos x="connsiteX0" y="connsiteY0"/>
                </a:cxn>
                <a:cxn ang="0">
                  <a:pos x="connsiteX1" y="connsiteY1"/>
                </a:cxn>
              </a:cxnLst>
              <a:rect l="l" t="t" r="r" b="b"/>
              <a:pathLst>
                <a:path w="211653" h="528340">
                  <a:moveTo>
                    <a:pt x="0" y="528340"/>
                  </a:moveTo>
                  <a:cubicBezTo>
                    <a:pt x="71335" y="313661"/>
                    <a:pt x="135618" y="79701"/>
                    <a:pt x="211653" y="0"/>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3" name="フリーフォーム 122"/>
            <p:cNvSpPr/>
            <p:nvPr/>
          </p:nvSpPr>
          <p:spPr>
            <a:xfrm>
              <a:off x="8678404" y="3452324"/>
              <a:ext cx="290445" cy="820646"/>
            </a:xfrm>
            <a:custGeom>
              <a:avLst/>
              <a:gdLst>
                <a:gd name="connsiteX0" fmla="*/ 0 w 190500"/>
                <a:gd name="connsiteY0" fmla="*/ 0 h 310445"/>
                <a:gd name="connsiteX1" fmla="*/ 190500 w 190500"/>
                <a:gd name="connsiteY1" fmla="*/ 310445 h 310445"/>
                <a:gd name="connsiteX0" fmla="*/ 0 w 16725"/>
                <a:gd name="connsiteY0" fmla="*/ 0 h 309331"/>
                <a:gd name="connsiteX1" fmla="*/ 16725 w 16725"/>
                <a:gd name="connsiteY1" fmla="*/ 309331 h 309331"/>
                <a:gd name="connsiteX0" fmla="*/ 0 w 19325"/>
                <a:gd name="connsiteY0" fmla="*/ 0 h 309331"/>
                <a:gd name="connsiteX1" fmla="*/ 16725 w 19325"/>
                <a:gd name="connsiteY1" fmla="*/ 309331 h 309331"/>
                <a:gd name="connsiteX0" fmla="*/ 0 w 60244"/>
                <a:gd name="connsiteY0" fmla="*/ 0 h 318245"/>
                <a:gd name="connsiteX1" fmla="*/ 59204 w 60244"/>
                <a:gd name="connsiteY1" fmla="*/ 318245 h 318245"/>
                <a:gd name="connsiteX0" fmla="*/ 0 w 60989"/>
                <a:gd name="connsiteY0" fmla="*/ 0 h 318245"/>
                <a:gd name="connsiteX1" fmla="*/ 59204 w 60989"/>
                <a:gd name="connsiteY1" fmla="*/ 318245 h 318245"/>
                <a:gd name="connsiteX0" fmla="*/ 0 w 156281"/>
                <a:gd name="connsiteY0" fmla="*/ 0 h 269220"/>
                <a:gd name="connsiteX1" fmla="*/ 155745 w 156281"/>
                <a:gd name="connsiteY1" fmla="*/ 269220 h 269220"/>
                <a:gd name="connsiteX0" fmla="*/ 0 w 156999"/>
                <a:gd name="connsiteY0" fmla="*/ 0 h 269220"/>
                <a:gd name="connsiteX1" fmla="*/ 155745 w 156999"/>
                <a:gd name="connsiteY1" fmla="*/ 269220 h 269220"/>
                <a:gd name="connsiteX0" fmla="*/ 0 w 318268"/>
                <a:gd name="connsiteY0" fmla="*/ 0 h 259192"/>
                <a:gd name="connsiteX1" fmla="*/ 317933 w 318268"/>
                <a:gd name="connsiteY1" fmla="*/ 259192 h 259192"/>
                <a:gd name="connsiteX0" fmla="*/ 0 w 317933"/>
                <a:gd name="connsiteY0" fmla="*/ 0 h 259192"/>
                <a:gd name="connsiteX1" fmla="*/ 317933 w 317933"/>
                <a:gd name="connsiteY1" fmla="*/ 259192 h 259192"/>
              </a:gdLst>
              <a:ahLst/>
              <a:cxnLst>
                <a:cxn ang="0">
                  <a:pos x="connsiteX0" y="connsiteY0"/>
                </a:cxn>
                <a:cxn ang="0">
                  <a:pos x="connsiteX1" y="connsiteY1"/>
                </a:cxn>
              </a:cxnLst>
              <a:rect l="l" t="t" r="r" b="b"/>
              <a:pathLst>
                <a:path w="317933" h="259192">
                  <a:moveTo>
                    <a:pt x="0" y="0"/>
                  </a:moveTo>
                  <a:cubicBezTo>
                    <a:pt x="117565" y="86397"/>
                    <a:pt x="204233" y="143825"/>
                    <a:pt x="317933" y="259192"/>
                  </a:cubicBezTo>
                </a:path>
              </a:pathLst>
            </a:custGeom>
            <a:ln>
              <a:solidFill>
                <a:srgbClr val="39393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24" name="図形グループ 123"/>
          <p:cNvGrpSpPr/>
          <p:nvPr/>
        </p:nvGrpSpPr>
        <p:grpSpPr>
          <a:xfrm>
            <a:off x="6240016" y="2046450"/>
            <a:ext cx="3861761" cy="2894718"/>
            <a:chOff x="6456040" y="1686410"/>
            <a:chExt cx="3861761" cy="2894718"/>
          </a:xfrm>
        </p:grpSpPr>
        <p:sp>
          <p:nvSpPr>
            <p:cNvPr id="125" name="フリーフォーム 124"/>
            <p:cNvSpPr/>
            <p:nvPr/>
          </p:nvSpPr>
          <p:spPr>
            <a:xfrm>
              <a:off x="7918941" y="2039402"/>
              <a:ext cx="630277" cy="2531509"/>
            </a:xfrm>
            <a:custGeom>
              <a:avLst/>
              <a:gdLst>
                <a:gd name="connsiteX0" fmla="*/ 8861 w 1159068"/>
                <a:gd name="connsiteY0" fmla="*/ 0 h 1733220"/>
                <a:gd name="connsiteX1" fmla="*/ 168612 w 1159068"/>
                <a:gd name="connsiteY1" fmla="*/ 1078270 h 1733220"/>
                <a:gd name="connsiteX2" fmla="*/ 1159068 w 1159068"/>
                <a:gd name="connsiteY2" fmla="*/ 1733220 h 1733220"/>
                <a:gd name="connsiteX0" fmla="*/ 0 w 1150207"/>
                <a:gd name="connsiteY0" fmla="*/ 0 h 1733220"/>
                <a:gd name="connsiteX1" fmla="*/ 1150207 w 1150207"/>
                <a:gd name="connsiteY1" fmla="*/ 1733220 h 1733220"/>
                <a:gd name="connsiteX0" fmla="*/ 0 w 883887"/>
                <a:gd name="connsiteY0" fmla="*/ 0 h 1827146"/>
                <a:gd name="connsiteX1" fmla="*/ 883887 w 883887"/>
                <a:gd name="connsiteY1" fmla="*/ 1827146 h 1827146"/>
                <a:gd name="connsiteX0" fmla="*/ 0 w 883887"/>
                <a:gd name="connsiteY0" fmla="*/ 0 h 1827146"/>
                <a:gd name="connsiteX1" fmla="*/ 883887 w 883887"/>
                <a:gd name="connsiteY1" fmla="*/ 1827146 h 1827146"/>
                <a:gd name="connsiteX0" fmla="*/ 0 w 883887"/>
                <a:gd name="connsiteY0" fmla="*/ 0 h 1827146"/>
                <a:gd name="connsiteX1" fmla="*/ 883887 w 883887"/>
                <a:gd name="connsiteY1" fmla="*/ 1827146 h 1827146"/>
                <a:gd name="connsiteX0" fmla="*/ 0 w 699239"/>
                <a:gd name="connsiteY0" fmla="*/ 0 h 1879327"/>
                <a:gd name="connsiteX1" fmla="*/ 699239 w 699239"/>
                <a:gd name="connsiteY1" fmla="*/ 1879327 h 1879327"/>
              </a:gdLst>
              <a:ahLst/>
              <a:cxnLst>
                <a:cxn ang="0">
                  <a:pos x="connsiteX0" y="connsiteY0"/>
                </a:cxn>
                <a:cxn ang="0">
                  <a:pos x="connsiteX1" y="connsiteY1"/>
                </a:cxn>
              </a:cxnLst>
              <a:rect l="l" t="t" r="r" b="b"/>
              <a:pathLst>
                <a:path w="699239" h="1879327">
                  <a:moveTo>
                    <a:pt x="0" y="0"/>
                  </a:moveTo>
                  <a:cubicBezTo>
                    <a:pt x="472176" y="581218"/>
                    <a:pt x="638972" y="1158959"/>
                    <a:pt x="699239" y="1879327"/>
                  </a:cubicBezTo>
                </a:path>
              </a:pathLst>
            </a:custGeom>
            <a:ln w="57150">
              <a:solidFill>
                <a:srgbClr val="35AEEB"/>
              </a:solidFill>
            </a:ln>
            <a:effectLst>
              <a:glow rad="25400">
                <a:schemeClr val="tx1"/>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6" name="フリーフォーム 125"/>
            <p:cNvSpPr/>
            <p:nvPr/>
          </p:nvSpPr>
          <p:spPr>
            <a:xfrm>
              <a:off x="6679424" y="3263801"/>
              <a:ext cx="3387729" cy="351246"/>
            </a:xfrm>
            <a:custGeom>
              <a:avLst/>
              <a:gdLst>
                <a:gd name="connsiteX0" fmla="*/ 8861 w 1159068"/>
                <a:gd name="connsiteY0" fmla="*/ 0 h 1733220"/>
                <a:gd name="connsiteX1" fmla="*/ 168612 w 1159068"/>
                <a:gd name="connsiteY1" fmla="*/ 1078270 h 1733220"/>
                <a:gd name="connsiteX2" fmla="*/ 1159068 w 1159068"/>
                <a:gd name="connsiteY2" fmla="*/ 1733220 h 1733220"/>
                <a:gd name="connsiteX0" fmla="*/ 0 w 1150207"/>
                <a:gd name="connsiteY0" fmla="*/ 0 h 1733220"/>
                <a:gd name="connsiteX1" fmla="*/ 1150207 w 1150207"/>
                <a:gd name="connsiteY1" fmla="*/ 1733220 h 1733220"/>
                <a:gd name="connsiteX0" fmla="*/ 0 w 2574133"/>
                <a:gd name="connsiteY0" fmla="*/ 37462 h 37462"/>
                <a:gd name="connsiteX1" fmla="*/ 2574133 w 2574133"/>
                <a:gd name="connsiteY1" fmla="*/ 0 h 37462"/>
                <a:gd name="connsiteX0" fmla="*/ 0 w 2499564"/>
                <a:gd name="connsiteY0" fmla="*/ 145304 h 145304"/>
                <a:gd name="connsiteX1" fmla="*/ 2499564 w 2499564"/>
                <a:gd name="connsiteY1" fmla="*/ 0 h 145304"/>
                <a:gd name="connsiteX0" fmla="*/ 0 w 2499564"/>
                <a:gd name="connsiteY0" fmla="*/ 235457 h 235457"/>
                <a:gd name="connsiteX1" fmla="*/ 2499564 w 2499564"/>
                <a:gd name="connsiteY1" fmla="*/ 90153 h 235457"/>
                <a:gd name="connsiteX0" fmla="*/ 0 w 2499564"/>
                <a:gd name="connsiteY0" fmla="*/ 370504 h 370504"/>
                <a:gd name="connsiteX1" fmla="*/ 2499564 w 2499564"/>
                <a:gd name="connsiteY1" fmla="*/ 225200 h 370504"/>
                <a:gd name="connsiteX0" fmla="*/ 0 w 2567032"/>
                <a:gd name="connsiteY0" fmla="*/ 229733 h 414913"/>
                <a:gd name="connsiteX1" fmla="*/ 2567032 w 2567032"/>
                <a:gd name="connsiteY1" fmla="*/ 414913 h 414913"/>
                <a:gd name="connsiteX0" fmla="*/ 0 w 2567032"/>
                <a:gd name="connsiteY0" fmla="*/ 75578 h 260758"/>
                <a:gd name="connsiteX1" fmla="*/ 2567032 w 2567032"/>
                <a:gd name="connsiteY1" fmla="*/ 260758 h 260758"/>
              </a:gdLst>
              <a:ahLst/>
              <a:cxnLst>
                <a:cxn ang="0">
                  <a:pos x="connsiteX0" y="connsiteY0"/>
                </a:cxn>
                <a:cxn ang="0">
                  <a:pos x="connsiteX1" y="connsiteY1"/>
                </a:cxn>
              </a:cxnLst>
              <a:rect l="l" t="t" r="r" b="b"/>
              <a:pathLst>
                <a:path w="2567032" h="260758">
                  <a:moveTo>
                    <a:pt x="0" y="75578"/>
                  </a:moveTo>
                  <a:cubicBezTo>
                    <a:pt x="936166" y="-31996"/>
                    <a:pt x="1882983" y="-66515"/>
                    <a:pt x="2567032" y="260758"/>
                  </a:cubicBezTo>
                </a:path>
              </a:pathLst>
            </a:custGeom>
            <a:ln w="57150">
              <a:solidFill>
                <a:srgbClr val="35AEEB"/>
              </a:solidFill>
            </a:ln>
            <a:effectLst>
              <a:glow rad="25400">
                <a:schemeClr val="tx1"/>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7" name="フリーフォーム 126"/>
            <p:cNvSpPr/>
            <p:nvPr/>
          </p:nvSpPr>
          <p:spPr>
            <a:xfrm>
              <a:off x="6713783" y="2166770"/>
              <a:ext cx="3251828" cy="2174056"/>
            </a:xfrm>
            <a:custGeom>
              <a:avLst/>
              <a:gdLst>
                <a:gd name="connsiteX0" fmla="*/ 8861 w 1159068"/>
                <a:gd name="connsiteY0" fmla="*/ 0 h 1733220"/>
                <a:gd name="connsiteX1" fmla="*/ 168612 w 1159068"/>
                <a:gd name="connsiteY1" fmla="*/ 1078270 h 1733220"/>
                <a:gd name="connsiteX2" fmla="*/ 1159068 w 1159068"/>
                <a:gd name="connsiteY2" fmla="*/ 1733220 h 1733220"/>
                <a:gd name="connsiteX0" fmla="*/ 0 w 1150207"/>
                <a:gd name="connsiteY0" fmla="*/ 0 h 1733220"/>
                <a:gd name="connsiteX1" fmla="*/ 1150207 w 1150207"/>
                <a:gd name="connsiteY1" fmla="*/ 1733220 h 1733220"/>
                <a:gd name="connsiteX0" fmla="*/ 0 w 1150207"/>
                <a:gd name="connsiteY0" fmla="*/ 0 h 1733220"/>
                <a:gd name="connsiteX1" fmla="*/ 1150207 w 1150207"/>
                <a:gd name="connsiteY1" fmla="*/ 1733220 h 1733220"/>
                <a:gd name="connsiteX0" fmla="*/ 0 w 2659355"/>
                <a:gd name="connsiteY0" fmla="*/ 0 h 1548846"/>
                <a:gd name="connsiteX1" fmla="*/ 2659355 w 2659355"/>
                <a:gd name="connsiteY1" fmla="*/ 1548846 h 1548846"/>
                <a:gd name="connsiteX0" fmla="*/ 0 w 2659355"/>
                <a:gd name="connsiteY0" fmla="*/ 0 h 1551543"/>
                <a:gd name="connsiteX1" fmla="*/ 2659355 w 2659355"/>
                <a:gd name="connsiteY1" fmla="*/ 1548846 h 1551543"/>
                <a:gd name="connsiteX0" fmla="*/ 0 w 2659355"/>
                <a:gd name="connsiteY0" fmla="*/ 0 h 1551745"/>
                <a:gd name="connsiteX1" fmla="*/ 2659355 w 2659355"/>
                <a:gd name="connsiteY1" fmla="*/ 1548846 h 1551745"/>
                <a:gd name="connsiteX0" fmla="*/ 0 w 2464053"/>
                <a:gd name="connsiteY0" fmla="*/ 0 h 1610724"/>
                <a:gd name="connsiteX1" fmla="*/ 2464053 w 2464053"/>
                <a:gd name="connsiteY1" fmla="*/ 1607985 h 1610724"/>
                <a:gd name="connsiteX0" fmla="*/ 0 w 2464053"/>
                <a:gd name="connsiteY0" fmla="*/ 0 h 1613964"/>
                <a:gd name="connsiteX1" fmla="*/ 2464053 w 2464053"/>
                <a:gd name="connsiteY1" fmla="*/ 1607985 h 1613964"/>
              </a:gdLst>
              <a:ahLst/>
              <a:cxnLst>
                <a:cxn ang="0">
                  <a:pos x="connsiteX0" y="connsiteY0"/>
                </a:cxn>
                <a:cxn ang="0">
                  <a:pos x="connsiteX1" y="connsiteY1"/>
                </a:cxn>
              </a:cxnLst>
              <a:rect l="l" t="t" r="r" b="b"/>
              <a:pathLst>
                <a:path w="2464053" h="1613964">
                  <a:moveTo>
                    <a:pt x="0" y="0"/>
                  </a:moveTo>
                  <a:cubicBezTo>
                    <a:pt x="294628" y="1252618"/>
                    <a:pt x="564401" y="1670335"/>
                    <a:pt x="2464053" y="1607985"/>
                  </a:cubicBezTo>
                </a:path>
              </a:pathLst>
            </a:custGeom>
            <a:ln w="57150">
              <a:solidFill>
                <a:srgbClr val="35AEEB"/>
              </a:solidFill>
            </a:ln>
            <a:effectLst>
              <a:glow rad="25400">
                <a:schemeClr val="tx1"/>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8" name="フリーフォーム 127"/>
            <p:cNvSpPr/>
            <p:nvPr/>
          </p:nvSpPr>
          <p:spPr>
            <a:xfrm>
              <a:off x="9676315" y="2232373"/>
              <a:ext cx="408091" cy="2348755"/>
            </a:xfrm>
            <a:custGeom>
              <a:avLst/>
              <a:gdLst>
                <a:gd name="connsiteX0" fmla="*/ 8861 w 1159068"/>
                <a:gd name="connsiteY0" fmla="*/ 0 h 1733220"/>
                <a:gd name="connsiteX1" fmla="*/ 168612 w 1159068"/>
                <a:gd name="connsiteY1" fmla="*/ 1078270 h 1733220"/>
                <a:gd name="connsiteX2" fmla="*/ 1159068 w 1159068"/>
                <a:gd name="connsiteY2" fmla="*/ 1733220 h 1733220"/>
                <a:gd name="connsiteX0" fmla="*/ 0 w 1150207"/>
                <a:gd name="connsiteY0" fmla="*/ 0 h 1733220"/>
                <a:gd name="connsiteX1" fmla="*/ 1150207 w 1150207"/>
                <a:gd name="connsiteY1" fmla="*/ 1733220 h 1733220"/>
                <a:gd name="connsiteX0" fmla="*/ 309228 w 309228"/>
                <a:gd name="connsiteY0" fmla="*/ 0 h 1743656"/>
                <a:gd name="connsiteX1" fmla="*/ 0 w 309228"/>
                <a:gd name="connsiteY1" fmla="*/ 1743656 h 1743656"/>
                <a:gd name="connsiteX0" fmla="*/ 309228 w 309228"/>
                <a:gd name="connsiteY0" fmla="*/ 0 h 1743656"/>
                <a:gd name="connsiteX1" fmla="*/ 0 w 309228"/>
                <a:gd name="connsiteY1" fmla="*/ 1743656 h 1743656"/>
                <a:gd name="connsiteX0" fmla="*/ 309228 w 309228"/>
                <a:gd name="connsiteY0" fmla="*/ 0 h 1743656"/>
                <a:gd name="connsiteX1" fmla="*/ 0 w 309228"/>
                <a:gd name="connsiteY1" fmla="*/ 1743656 h 1743656"/>
              </a:gdLst>
              <a:ahLst/>
              <a:cxnLst>
                <a:cxn ang="0">
                  <a:pos x="connsiteX0" y="connsiteY0"/>
                </a:cxn>
                <a:cxn ang="0">
                  <a:pos x="connsiteX1" y="connsiteY1"/>
                </a:cxn>
              </a:cxnLst>
              <a:rect l="l" t="t" r="r" b="b"/>
              <a:pathLst>
                <a:path w="309228" h="1743656">
                  <a:moveTo>
                    <a:pt x="309228" y="0"/>
                  </a:moveTo>
                  <a:cubicBezTo>
                    <a:pt x="64115" y="560346"/>
                    <a:pt x="7201" y="1030245"/>
                    <a:pt x="0" y="1743656"/>
                  </a:cubicBezTo>
                </a:path>
              </a:pathLst>
            </a:custGeom>
            <a:ln w="57150">
              <a:solidFill>
                <a:srgbClr val="35AEEB"/>
              </a:solidFill>
            </a:ln>
            <a:effectLst>
              <a:glow rad="25400">
                <a:schemeClr val="tx1"/>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9" name="フリーフォーム 128"/>
            <p:cNvSpPr/>
            <p:nvPr/>
          </p:nvSpPr>
          <p:spPr>
            <a:xfrm>
              <a:off x="6456040" y="1803798"/>
              <a:ext cx="2895680" cy="734615"/>
            </a:xfrm>
            <a:custGeom>
              <a:avLst/>
              <a:gdLst>
                <a:gd name="connsiteX0" fmla="*/ 8861 w 1159068"/>
                <a:gd name="connsiteY0" fmla="*/ 0 h 1733220"/>
                <a:gd name="connsiteX1" fmla="*/ 168612 w 1159068"/>
                <a:gd name="connsiteY1" fmla="*/ 1078270 h 1733220"/>
                <a:gd name="connsiteX2" fmla="*/ 1159068 w 1159068"/>
                <a:gd name="connsiteY2" fmla="*/ 1733220 h 1733220"/>
                <a:gd name="connsiteX0" fmla="*/ 0 w 1150207"/>
                <a:gd name="connsiteY0" fmla="*/ 0 h 1733220"/>
                <a:gd name="connsiteX1" fmla="*/ 1150207 w 1150207"/>
                <a:gd name="connsiteY1" fmla="*/ 1733220 h 1733220"/>
                <a:gd name="connsiteX0" fmla="*/ 0 w 2574133"/>
                <a:gd name="connsiteY0" fmla="*/ 37462 h 37462"/>
                <a:gd name="connsiteX1" fmla="*/ 2574133 w 2574133"/>
                <a:gd name="connsiteY1" fmla="*/ 0 h 37462"/>
                <a:gd name="connsiteX0" fmla="*/ 0 w 2194183"/>
                <a:gd name="connsiteY0" fmla="*/ 545362 h 545362"/>
                <a:gd name="connsiteX1" fmla="*/ 2194183 w 2194183"/>
                <a:gd name="connsiteY1" fmla="*/ 0 h 545362"/>
                <a:gd name="connsiteX0" fmla="*/ 0 w 2194183"/>
                <a:gd name="connsiteY0" fmla="*/ 545362 h 545362"/>
                <a:gd name="connsiteX1" fmla="*/ 2194183 w 2194183"/>
                <a:gd name="connsiteY1" fmla="*/ 0 h 545362"/>
                <a:gd name="connsiteX0" fmla="*/ 0 w 2194183"/>
                <a:gd name="connsiteY0" fmla="*/ 545362 h 545362"/>
                <a:gd name="connsiteX1" fmla="*/ 2194183 w 2194183"/>
                <a:gd name="connsiteY1" fmla="*/ 0 h 545362"/>
              </a:gdLst>
              <a:ahLst/>
              <a:cxnLst>
                <a:cxn ang="0">
                  <a:pos x="connsiteX0" y="connsiteY0"/>
                </a:cxn>
                <a:cxn ang="0">
                  <a:pos x="connsiteX1" y="connsiteY1"/>
                </a:cxn>
              </a:cxnLst>
              <a:rect l="l" t="t" r="r" b="b"/>
              <a:pathLst>
                <a:path w="2194183" h="545362">
                  <a:moveTo>
                    <a:pt x="0" y="545362"/>
                  </a:moveTo>
                  <a:cubicBezTo>
                    <a:pt x="784658" y="436629"/>
                    <a:pt x="1650989" y="345289"/>
                    <a:pt x="2194183" y="0"/>
                  </a:cubicBezTo>
                </a:path>
              </a:pathLst>
            </a:custGeom>
            <a:ln w="57150">
              <a:solidFill>
                <a:srgbClr val="35AEEB"/>
              </a:solidFill>
            </a:ln>
            <a:effectLst>
              <a:glow rad="25400">
                <a:schemeClr val="tx1"/>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0" name="フリーフォーム 129"/>
            <p:cNvSpPr/>
            <p:nvPr/>
          </p:nvSpPr>
          <p:spPr>
            <a:xfrm>
              <a:off x="8888901" y="1686410"/>
              <a:ext cx="1428900" cy="882048"/>
            </a:xfrm>
            <a:custGeom>
              <a:avLst/>
              <a:gdLst>
                <a:gd name="connsiteX0" fmla="*/ 8861 w 1159068"/>
                <a:gd name="connsiteY0" fmla="*/ 0 h 1733220"/>
                <a:gd name="connsiteX1" fmla="*/ 168612 w 1159068"/>
                <a:gd name="connsiteY1" fmla="*/ 1078270 h 1733220"/>
                <a:gd name="connsiteX2" fmla="*/ 1159068 w 1159068"/>
                <a:gd name="connsiteY2" fmla="*/ 1733220 h 1733220"/>
                <a:gd name="connsiteX0" fmla="*/ 0 w 1150207"/>
                <a:gd name="connsiteY0" fmla="*/ 0 h 1733220"/>
                <a:gd name="connsiteX1" fmla="*/ 1150207 w 1150207"/>
                <a:gd name="connsiteY1" fmla="*/ 1733220 h 1733220"/>
                <a:gd name="connsiteX0" fmla="*/ 0 w 2574133"/>
                <a:gd name="connsiteY0" fmla="*/ 37462 h 37462"/>
                <a:gd name="connsiteX1" fmla="*/ 2574133 w 2574133"/>
                <a:gd name="connsiteY1" fmla="*/ 0 h 37462"/>
                <a:gd name="connsiteX0" fmla="*/ 0 w 2194183"/>
                <a:gd name="connsiteY0" fmla="*/ 545362 h 545362"/>
                <a:gd name="connsiteX1" fmla="*/ 2194183 w 2194183"/>
                <a:gd name="connsiteY1" fmla="*/ 0 h 545362"/>
                <a:gd name="connsiteX0" fmla="*/ 0 w 1246083"/>
                <a:gd name="connsiteY0" fmla="*/ 0 h 613067"/>
                <a:gd name="connsiteX1" fmla="*/ 1246083 w 1246083"/>
                <a:gd name="connsiteY1" fmla="*/ 613067 h 613067"/>
                <a:gd name="connsiteX0" fmla="*/ 0 w 1246083"/>
                <a:gd name="connsiteY0" fmla="*/ 0 h 613067"/>
                <a:gd name="connsiteX1" fmla="*/ 1246083 w 1246083"/>
                <a:gd name="connsiteY1" fmla="*/ 613067 h 613067"/>
                <a:gd name="connsiteX0" fmla="*/ 0 w 1246083"/>
                <a:gd name="connsiteY0" fmla="*/ 0 h 613902"/>
                <a:gd name="connsiteX1" fmla="*/ 1246083 w 1246083"/>
                <a:gd name="connsiteY1" fmla="*/ 613067 h 613902"/>
                <a:gd name="connsiteX0" fmla="*/ 0 w 1082740"/>
                <a:gd name="connsiteY0" fmla="*/ 0 h 655546"/>
                <a:gd name="connsiteX1" fmla="*/ 1082740 w 1082740"/>
                <a:gd name="connsiteY1" fmla="*/ 654813 h 655546"/>
                <a:gd name="connsiteX0" fmla="*/ 0 w 1082740"/>
                <a:gd name="connsiteY0" fmla="*/ 0 h 654813"/>
                <a:gd name="connsiteX1" fmla="*/ 1082740 w 1082740"/>
                <a:gd name="connsiteY1" fmla="*/ 654813 h 654813"/>
              </a:gdLst>
              <a:ahLst/>
              <a:cxnLst>
                <a:cxn ang="0">
                  <a:pos x="connsiteX0" y="connsiteY0"/>
                </a:cxn>
                <a:cxn ang="0">
                  <a:pos x="connsiteX1" y="connsiteY1"/>
                </a:cxn>
              </a:cxnLst>
              <a:rect l="l" t="t" r="r" b="b"/>
              <a:pathLst>
                <a:path w="1082740" h="654813">
                  <a:moveTo>
                    <a:pt x="0" y="0"/>
                  </a:moveTo>
                  <a:cubicBezTo>
                    <a:pt x="315935" y="346985"/>
                    <a:pt x="603461" y="554821"/>
                    <a:pt x="1082740" y="654813"/>
                  </a:cubicBezTo>
                </a:path>
              </a:pathLst>
            </a:custGeom>
            <a:ln w="57150">
              <a:solidFill>
                <a:srgbClr val="35AEEB"/>
              </a:solidFill>
            </a:ln>
            <a:effectLst>
              <a:glow rad="25400">
                <a:schemeClr val="tx1"/>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31" name="図形グループ 130"/>
          <p:cNvGrpSpPr/>
          <p:nvPr/>
        </p:nvGrpSpPr>
        <p:grpSpPr>
          <a:xfrm>
            <a:off x="6965162" y="3683254"/>
            <a:ext cx="1271369" cy="885425"/>
            <a:chOff x="7181186" y="3323214"/>
            <a:chExt cx="1271369" cy="885425"/>
          </a:xfrm>
        </p:grpSpPr>
        <p:sp>
          <p:nvSpPr>
            <p:cNvPr id="132" name="フリーフォーム 131"/>
            <p:cNvSpPr/>
            <p:nvPr/>
          </p:nvSpPr>
          <p:spPr>
            <a:xfrm>
              <a:off x="7181186" y="3368286"/>
              <a:ext cx="1257258" cy="840353"/>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Lst>
              <a:ahLst/>
              <a:cxnLst>
                <a:cxn ang="0">
                  <a:pos x="connsiteX0" y="connsiteY0"/>
                </a:cxn>
                <a:cxn ang="0">
                  <a:pos x="connsiteX1" y="connsiteY1"/>
                </a:cxn>
              </a:cxnLst>
              <a:rect l="l" t="t" r="r" b="b"/>
              <a:pathLst>
                <a:path w="1205060" h="767663">
                  <a:moveTo>
                    <a:pt x="0" y="0"/>
                  </a:moveTo>
                  <a:cubicBezTo>
                    <a:pt x="139994" y="286356"/>
                    <a:pt x="478562" y="670453"/>
                    <a:pt x="1205060" y="767663"/>
                  </a:cubicBezTo>
                </a:path>
              </a:pathLst>
            </a:custGeom>
            <a:ln w="57150" cap="rnd" cmpd="sng">
              <a:gradFill flip="none" rotWithShape="1">
                <a:gsLst>
                  <a:gs pos="0">
                    <a:srgbClr val="000000"/>
                  </a:gs>
                  <a:gs pos="100000">
                    <a:srgbClr val="FFFF00"/>
                  </a:gs>
                </a:gsLst>
                <a:lin ang="0" scaled="1"/>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3" name="フリーフォーム 132"/>
            <p:cNvSpPr/>
            <p:nvPr/>
          </p:nvSpPr>
          <p:spPr>
            <a:xfrm>
              <a:off x="8339666" y="3383139"/>
              <a:ext cx="112889" cy="818443"/>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08287"/>
                <a:gd name="connsiteY0" fmla="*/ 247014 h 323203"/>
                <a:gd name="connsiteX1" fmla="*/ 908287 w 908287"/>
                <a:gd name="connsiteY1" fmla="*/ 10454 h 323203"/>
                <a:gd name="connsiteX0" fmla="*/ 0 w 917864"/>
                <a:gd name="connsiteY0" fmla="*/ 236560 h 391349"/>
                <a:gd name="connsiteX1" fmla="*/ 908287 w 917864"/>
                <a:gd name="connsiteY1" fmla="*/ 0 h 391349"/>
                <a:gd name="connsiteX0" fmla="*/ 0 w 944281"/>
                <a:gd name="connsiteY0" fmla="*/ 174811 h 350448"/>
                <a:gd name="connsiteX1" fmla="*/ 934963 w 944281"/>
                <a:gd name="connsiteY1" fmla="*/ 0 h 350448"/>
                <a:gd name="connsiteX0" fmla="*/ 2364 w 945093"/>
                <a:gd name="connsiteY0" fmla="*/ 174811 h 174811"/>
                <a:gd name="connsiteX1" fmla="*/ 937327 w 945093"/>
                <a:gd name="connsiteY1" fmla="*/ 0 h 174811"/>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2079 w 112079"/>
                <a:gd name="connsiteY0" fmla="*/ 792296 h 792296"/>
                <a:gd name="connsiteX1" fmla="*/ 0 w 112079"/>
                <a:gd name="connsiteY1" fmla="*/ 0 h 792296"/>
              </a:gdLst>
              <a:ahLst/>
              <a:cxnLst>
                <a:cxn ang="0">
                  <a:pos x="connsiteX0" y="connsiteY0"/>
                </a:cxn>
                <a:cxn ang="0">
                  <a:pos x="connsiteX1" y="connsiteY1"/>
                </a:cxn>
              </a:cxnLst>
              <a:rect l="l" t="t" r="r" b="b"/>
              <a:pathLst>
                <a:path w="112079" h="792296">
                  <a:moveTo>
                    <a:pt x="112079" y="792296"/>
                  </a:moveTo>
                  <a:cubicBezTo>
                    <a:pt x="92016" y="487166"/>
                    <a:pt x="47113" y="221284"/>
                    <a:pt x="0" y="0"/>
                  </a:cubicBezTo>
                </a:path>
              </a:pathLst>
            </a:custGeom>
            <a:ln w="57150" cap="rnd" cmpd="sng">
              <a:gradFill flip="none" rotWithShape="1">
                <a:gsLst>
                  <a:gs pos="0">
                    <a:srgbClr val="000000"/>
                  </a:gs>
                  <a:gs pos="100000">
                    <a:srgbClr val="00F700"/>
                  </a:gs>
                </a:gsLst>
                <a:lin ang="15060000" scaled="0"/>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4" name="フリーフォーム 133"/>
            <p:cNvSpPr/>
            <p:nvPr/>
          </p:nvSpPr>
          <p:spPr>
            <a:xfrm>
              <a:off x="7222772" y="3323214"/>
              <a:ext cx="1114073" cy="54282"/>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08287"/>
                <a:gd name="connsiteY0" fmla="*/ 247014 h 323203"/>
                <a:gd name="connsiteX1" fmla="*/ 908287 w 908287"/>
                <a:gd name="connsiteY1" fmla="*/ 10454 h 323203"/>
                <a:gd name="connsiteX0" fmla="*/ 0 w 917864"/>
                <a:gd name="connsiteY0" fmla="*/ 236560 h 391349"/>
                <a:gd name="connsiteX1" fmla="*/ 908287 w 917864"/>
                <a:gd name="connsiteY1" fmla="*/ 0 h 391349"/>
                <a:gd name="connsiteX0" fmla="*/ 0 w 944281"/>
                <a:gd name="connsiteY0" fmla="*/ 174811 h 350448"/>
                <a:gd name="connsiteX1" fmla="*/ 934963 w 944281"/>
                <a:gd name="connsiteY1" fmla="*/ 0 h 350448"/>
                <a:gd name="connsiteX0" fmla="*/ 2364 w 945093"/>
                <a:gd name="connsiteY0" fmla="*/ 174811 h 174811"/>
                <a:gd name="connsiteX1" fmla="*/ 937327 w 945093"/>
                <a:gd name="connsiteY1" fmla="*/ 0 h 174811"/>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2079 w 112079"/>
                <a:gd name="connsiteY0" fmla="*/ 792296 h 792296"/>
                <a:gd name="connsiteX1" fmla="*/ 0 w 112079"/>
                <a:gd name="connsiteY1" fmla="*/ 0 h 792296"/>
                <a:gd name="connsiteX0" fmla="*/ 1196315 w 1196315"/>
                <a:gd name="connsiteY0" fmla="*/ 872554 h 872554"/>
                <a:gd name="connsiteX1" fmla="*/ 0 w 1196315"/>
                <a:gd name="connsiteY1" fmla="*/ 0 h 872554"/>
                <a:gd name="connsiteX0" fmla="*/ 1196315 w 1196315"/>
                <a:gd name="connsiteY0" fmla="*/ 874614 h 874614"/>
                <a:gd name="connsiteX1" fmla="*/ 0 w 1196315"/>
                <a:gd name="connsiteY1" fmla="*/ 2060 h 874614"/>
                <a:gd name="connsiteX0" fmla="*/ 1196315 w 1196315"/>
                <a:gd name="connsiteY0" fmla="*/ 874036 h 874036"/>
                <a:gd name="connsiteX1" fmla="*/ 0 w 1196315"/>
                <a:gd name="connsiteY1" fmla="*/ 1482 h 874036"/>
                <a:gd name="connsiteX0" fmla="*/ 925256 w 925256"/>
                <a:gd name="connsiteY0" fmla="*/ 19610 h 71616"/>
                <a:gd name="connsiteX1" fmla="*/ 0 w 925256"/>
                <a:gd name="connsiteY1" fmla="*/ 71616 h 71616"/>
                <a:gd name="connsiteX0" fmla="*/ 964849 w 964849"/>
                <a:gd name="connsiteY0" fmla="*/ 19047 h 74263"/>
                <a:gd name="connsiteX1" fmla="*/ 0 w 964849"/>
                <a:gd name="connsiteY1" fmla="*/ 74263 h 74263"/>
                <a:gd name="connsiteX0" fmla="*/ 964849 w 964849"/>
                <a:gd name="connsiteY0" fmla="*/ 9592 h 64808"/>
                <a:gd name="connsiteX1" fmla="*/ 0 w 964849"/>
                <a:gd name="connsiteY1" fmla="*/ 64808 h 64808"/>
                <a:gd name="connsiteX0" fmla="*/ 961803 w 961803"/>
                <a:gd name="connsiteY0" fmla="*/ 12286 h 51452"/>
                <a:gd name="connsiteX1" fmla="*/ 0 w 961803"/>
                <a:gd name="connsiteY1" fmla="*/ 51452 h 51452"/>
                <a:gd name="connsiteX0" fmla="*/ 961803 w 961803"/>
                <a:gd name="connsiteY0" fmla="*/ 10230 h 49396"/>
                <a:gd name="connsiteX1" fmla="*/ 0 w 961803"/>
                <a:gd name="connsiteY1" fmla="*/ 49396 h 49396"/>
                <a:gd name="connsiteX0" fmla="*/ 961803 w 961803"/>
                <a:gd name="connsiteY0" fmla="*/ 10230 h 49396"/>
                <a:gd name="connsiteX1" fmla="*/ 0 w 961803"/>
                <a:gd name="connsiteY1" fmla="*/ 49396 h 49396"/>
                <a:gd name="connsiteX0" fmla="*/ 961803 w 961803"/>
                <a:gd name="connsiteY0" fmla="*/ 10230 h 49396"/>
                <a:gd name="connsiteX1" fmla="*/ 0 w 961803"/>
                <a:gd name="connsiteY1" fmla="*/ 49396 h 49396"/>
              </a:gdLst>
              <a:ahLst/>
              <a:cxnLst>
                <a:cxn ang="0">
                  <a:pos x="connsiteX0" y="connsiteY0"/>
                </a:cxn>
                <a:cxn ang="0">
                  <a:pos x="connsiteX1" y="connsiteY1"/>
                </a:cxn>
              </a:cxnLst>
              <a:rect l="l" t="t" r="r" b="b"/>
              <a:pathLst>
                <a:path w="961803" h="49396">
                  <a:moveTo>
                    <a:pt x="961803" y="10230"/>
                  </a:moveTo>
                  <a:cubicBezTo>
                    <a:pt x="658499" y="-18818"/>
                    <a:pt x="232895" y="20278"/>
                    <a:pt x="0" y="49396"/>
                  </a:cubicBezTo>
                </a:path>
              </a:pathLst>
            </a:custGeom>
            <a:ln w="57150" cap="rnd" cmpd="sng">
              <a:gradFill flip="none" rotWithShape="1">
                <a:gsLst>
                  <a:gs pos="0">
                    <a:srgbClr val="000000"/>
                  </a:gs>
                  <a:gs pos="100000">
                    <a:srgbClr val="F93FFF"/>
                  </a:gs>
                </a:gsLst>
                <a:lin ang="10800000" scaled="0"/>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35" name="図形グループ 134"/>
          <p:cNvGrpSpPr/>
          <p:nvPr/>
        </p:nvGrpSpPr>
        <p:grpSpPr>
          <a:xfrm>
            <a:off x="8252954" y="3695864"/>
            <a:ext cx="1197133" cy="947604"/>
            <a:chOff x="8468978" y="3335824"/>
            <a:chExt cx="1197133" cy="947604"/>
          </a:xfrm>
        </p:grpSpPr>
        <p:sp>
          <p:nvSpPr>
            <p:cNvPr id="136" name="フリーフォーム 135"/>
            <p:cNvSpPr/>
            <p:nvPr/>
          </p:nvSpPr>
          <p:spPr>
            <a:xfrm>
              <a:off x="8610551" y="4215658"/>
              <a:ext cx="975036" cy="67770"/>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58224"/>
                <a:gd name="connsiteY0" fmla="*/ 0 h 132806"/>
                <a:gd name="connsiteX1" fmla="*/ 958224 w 958224"/>
                <a:gd name="connsiteY1" fmla="*/ 132806 h 132806"/>
                <a:gd name="connsiteX0" fmla="*/ 0 w 934555"/>
                <a:gd name="connsiteY0" fmla="*/ 0 h 61908"/>
                <a:gd name="connsiteX1" fmla="*/ 934555 w 934555"/>
                <a:gd name="connsiteY1" fmla="*/ 61908 h 61908"/>
                <a:gd name="connsiteX0" fmla="*/ 0 w 934555"/>
                <a:gd name="connsiteY0" fmla="*/ 0 h 61908"/>
                <a:gd name="connsiteX1" fmla="*/ 934555 w 934555"/>
                <a:gd name="connsiteY1" fmla="*/ 61908 h 61908"/>
              </a:gdLst>
              <a:ahLst/>
              <a:cxnLst>
                <a:cxn ang="0">
                  <a:pos x="connsiteX0" y="connsiteY0"/>
                </a:cxn>
                <a:cxn ang="0">
                  <a:pos x="connsiteX1" y="connsiteY1"/>
                </a:cxn>
              </a:cxnLst>
              <a:rect l="l" t="t" r="r" b="b"/>
              <a:pathLst>
                <a:path w="934555" h="61908">
                  <a:moveTo>
                    <a:pt x="0" y="0"/>
                  </a:moveTo>
                  <a:cubicBezTo>
                    <a:pt x="373305" y="54327"/>
                    <a:pt x="542807" y="51709"/>
                    <a:pt x="934555" y="61908"/>
                  </a:cubicBezTo>
                </a:path>
              </a:pathLst>
            </a:custGeom>
            <a:ln w="57150" cap="rnd" cmpd="sng">
              <a:gradFill flip="none" rotWithShape="1">
                <a:gsLst>
                  <a:gs pos="0">
                    <a:srgbClr val="000000"/>
                  </a:gs>
                  <a:gs pos="100000">
                    <a:srgbClr val="FFFF00"/>
                  </a:gs>
                </a:gsLst>
                <a:lin ang="0" scaled="1"/>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7" name="フリーフォーム 136"/>
            <p:cNvSpPr/>
            <p:nvPr/>
          </p:nvSpPr>
          <p:spPr>
            <a:xfrm>
              <a:off x="9617098" y="3534834"/>
              <a:ext cx="49013" cy="738010"/>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08287"/>
                <a:gd name="connsiteY0" fmla="*/ 247014 h 323203"/>
                <a:gd name="connsiteX1" fmla="*/ 908287 w 908287"/>
                <a:gd name="connsiteY1" fmla="*/ 10454 h 323203"/>
                <a:gd name="connsiteX0" fmla="*/ 0 w 917864"/>
                <a:gd name="connsiteY0" fmla="*/ 236560 h 391349"/>
                <a:gd name="connsiteX1" fmla="*/ 908287 w 917864"/>
                <a:gd name="connsiteY1" fmla="*/ 0 h 391349"/>
                <a:gd name="connsiteX0" fmla="*/ 0 w 944281"/>
                <a:gd name="connsiteY0" fmla="*/ 174811 h 350448"/>
                <a:gd name="connsiteX1" fmla="*/ 934963 w 944281"/>
                <a:gd name="connsiteY1" fmla="*/ 0 h 350448"/>
                <a:gd name="connsiteX0" fmla="*/ 2364 w 945093"/>
                <a:gd name="connsiteY0" fmla="*/ 174811 h 174811"/>
                <a:gd name="connsiteX1" fmla="*/ 937327 w 945093"/>
                <a:gd name="connsiteY1" fmla="*/ 0 h 174811"/>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2079 w 112079"/>
                <a:gd name="connsiteY0" fmla="*/ 792296 h 792296"/>
                <a:gd name="connsiteX1" fmla="*/ 0 w 112079"/>
                <a:gd name="connsiteY1" fmla="*/ 0 h 792296"/>
                <a:gd name="connsiteX0" fmla="*/ 2420 w 59570"/>
                <a:gd name="connsiteY0" fmla="*/ 700089 h 700089"/>
                <a:gd name="connsiteX1" fmla="*/ 47952 w 59570"/>
                <a:gd name="connsiteY1" fmla="*/ 0 h 700089"/>
                <a:gd name="connsiteX0" fmla="*/ 5844 w 51376"/>
                <a:gd name="connsiteY0" fmla="*/ 700089 h 700089"/>
                <a:gd name="connsiteX1" fmla="*/ 51376 w 51376"/>
                <a:gd name="connsiteY1" fmla="*/ 0 h 700089"/>
                <a:gd name="connsiteX0" fmla="*/ 238 w 45770"/>
                <a:gd name="connsiteY0" fmla="*/ 700089 h 700089"/>
                <a:gd name="connsiteX1" fmla="*/ 45770 w 45770"/>
                <a:gd name="connsiteY1" fmla="*/ 0 h 700089"/>
              </a:gdLst>
              <a:ahLst/>
              <a:cxnLst>
                <a:cxn ang="0">
                  <a:pos x="connsiteX0" y="connsiteY0"/>
                </a:cxn>
                <a:cxn ang="0">
                  <a:pos x="connsiteX1" y="connsiteY1"/>
                </a:cxn>
              </a:cxnLst>
              <a:rect l="l" t="t" r="r" b="b"/>
              <a:pathLst>
                <a:path w="45770" h="700089">
                  <a:moveTo>
                    <a:pt x="238" y="700089"/>
                  </a:moveTo>
                  <a:cubicBezTo>
                    <a:pt x="-2313" y="408620"/>
                    <a:pt x="15830" y="214454"/>
                    <a:pt x="45770" y="0"/>
                  </a:cubicBezTo>
                </a:path>
              </a:pathLst>
            </a:custGeom>
            <a:ln w="57150" cap="rnd" cmpd="sng">
              <a:gradFill flip="none" rotWithShape="1">
                <a:gsLst>
                  <a:gs pos="0">
                    <a:srgbClr val="000000"/>
                  </a:gs>
                  <a:gs pos="100000">
                    <a:srgbClr val="00F700"/>
                  </a:gs>
                </a:gsLst>
                <a:lin ang="15060000" scaled="0"/>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8" name="フリーフォーム 137"/>
            <p:cNvSpPr/>
            <p:nvPr/>
          </p:nvSpPr>
          <p:spPr>
            <a:xfrm>
              <a:off x="8498417" y="3337278"/>
              <a:ext cx="1147848" cy="188383"/>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08287"/>
                <a:gd name="connsiteY0" fmla="*/ 247014 h 323203"/>
                <a:gd name="connsiteX1" fmla="*/ 908287 w 908287"/>
                <a:gd name="connsiteY1" fmla="*/ 10454 h 323203"/>
                <a:gd name="connsiteX0" fmla="*/ 0 w 917864"/>
                <a:gd name="connsiteY0" fmla="*/ 236560 h 391349"/>
                <a:gd name="connsiteX1" fmla="*/ 908287 w 917864"/>
                <a:gd name="connsiteY1" fmla="*/ 0 h 391349"/>
                <a:gd name="connsiteX0" fmla="*/ 0 w 944281"/>
                <a:gd name="connsiteY0" fmla="*/ 174811 h 350448"/>
                <a:gd name="connsiteX1" fmla="*/ 934963 w 944281"/>
                <a:gd name="connsiteY1" fmla="*/ 0 h 350448"/>
                <a:gd name="connsiteX0" fmla="*/ 2364 w 945093"/>
                <a:gd name="connsiteY0" fmla="*/ 174811 h 174811"/>
                <a:gd name="connsiteX1" fmla="*/ 937327 w 945093"/>
                <a:gd name="connsiteY1" fmla="*/ 0 h 174811"/>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2079 w 112079"/>
                <a:gd name="connsiteY0" fmla="*/ 792296 h 792296"/>
                <a:gd name="connsiteX1" fmla="*/ 0 w 112079"/>
                <a:gd name="connsiteY1" fmla="*/ 0 h 792296"/>
                <a:gd name="connsiteX0" fmla="*/ 1196315 w 1196315"/>
                <a:gd name="connsiteY0" fmla="*/ 872554 h 872554"/>
                <a:gd name="connsiteX1" fmla="*/ 0 w 1196315"/>
                <a:gd name="connsiteY1" fmla="*/ 0 h 872554"/>
                <a:gd name="connsiteX0" fmla="*/ 1196315 w 1196315"/>
                <a:gd name="connsiteY0" fmla="*/ 874614 h 874614"/>
                <a:gd name="connsiteX1" fmla="*/ 0 w 1196315"/>
                <a:gd name="connsiteY1" fmla="*/ 2060 h 874614"/>
                <a:gd name="connsiteX0" fmla="*/ 1196315 w 1196315"/>
                <a:gd name="connsiteY0" fmla="*/ 874036 h 874036"/>
                <a:gd name="connsiteX1" fmla="*/ 0 w 1196315"/>
                <a:gd name="connsiteY1" fmla="*/ 1482 h 874036"/>
                <a:gd name="connsiteX0" fmla="*/ 925256 w 925256"/>
                <a:gd name="connsiteY0" fmla="*/ 19610 h 71616"/>
                <a:gd name="connsiteX1" fmla="*/ 0 w 925256"/>
                <a:gd name="connsiteY1" fmla="*/ 71616 h 71616"/>
                <a:gd name="connsiteX0" fmla="*/ 964849 w 964849"/>
                <a:gd name="connsiteY0" fmla="*/ 19047 h 74263"/>
                <a:gd name="connsiteX1" fmla="*/ 0 w 964849"/>
                <a:gd name="connsiteY1" fmla="*/ 74263 h 74263"/>
                <a:gd name="connsiteX0" fmla="*/ 964849 w 964849"/>
                <a:gd name="connsiteY0" fmla="*/ 9592 h 64808"/>
                <a:gd name="connsiteX1" fmla="*/ 0 w 964849"/>
                <a:gd name="connsiteY1" fmla="*/ 64808 h 64808"/>
                <a:gd name="connsiteX0" fmla="*/ 961803 w 961803"/>
                <a:gd name="connsiteY0" fmla="*/ 12286 h 51452"/>
                <a:gd name="connsiteX1" fmla="*/ 0 w 961803"/>
                <a:gd name="connsiteY1" fmla="*/ 51452 h 51452"/>
                <a:gd name="connsiteX0" fmla="*/ 961803 w 961803"/>
                <a:gd name="connsiteY0" fmla="*/ 10230 h 49396"/>
                <a:gd name="connsiteX1" fmla="*/ 0 w 961803"/>
                <a:gd name="connsiteY1" fmla="*/ 49396 h 49396"/>
                <a:gd name="connsiteX0" fmla="*/ 961803 w 961803"/>
                <a:gd name="connsiteY0" fmla="*/ 10230 h 49396"/>
                <a:gd name="connsiteX1" fmla="*/ 0 w 961803"/>
                <a:gd name="connsiteY1" fmla="*/ 49396 h 49396"/>
                <a:gd name="connsiteX0" fmla="*/ 961803 w 961803"/>
                <a:gd name="connsiteY0" fmla="*/ 10230 h 49396"/>
                <a:gd name="connsiteX1" fmla="*/ 0 w 961803"/>
                <a:gd name="connsiteY1" fmla="*/ 49396 h 49396"/>
                <a:gd name="connsiteX0" fmla="*/ 1019670 w 1019670"/>
                <a:gd name="connsiteY0" fmla="*/ 179159 h 179159"/>
                <a:gd name="connsiteX1" fmla="*/ 0 w 1019670"/>
                <a:gd name="connsiteY1" fmla="*/ 3239 h 179159"/>
                <a:gd name="connsiteX0" fmla="*/ 1019670 w 1019670"/>
                <a:gd name="connsiteY0" fmla="*/ 175920 h 175920"/>
                <a:gd name="connsiteX1" fmla="*/ 0 w 1019670"/>
                <a:gd name="connsiteY1" fmla="*/ 0 h 175920"/>
                <a:gd name="connsiteX0" fmla="*/ 1019670 w 1019670"/>
                <a:gd name="connsiteY0" fmla="*/ 175920 h 175920"/>
                <a:gd name="connsiteX1" fmla="*/ 0 w 1019670"/>
                <a:gd name="connsiteY1" fmla="*/ 0 h 175920"/>
              </a:gdLst>
              <a:ahLst/>
              <a:cxnLst>
                <a:cxn ang="0">
                  <a:pos x="connsiteX0" y="connsiteY0"/>
                </a:cxn>
                <a:cxn ang="0">
                  <a:pos x="connsiteX1" y="connsiteY1"/>
                </a:cxn>
              </a:cxnLst>
              <a:rect l="l" t="t" r="r" b="b"/>
              <a:pathLst>
                <a:path w="1019670" h="175920">
                  <a:moveTo>
                    <a:pt x="1019670" y="175920"/>
                  </a:moveTo>
                  <a:cubicBezTo>
                    <a:pt x="725503" y="76248"/>
                    <a:pt x="287716" y="2984"/>
                    <a:pt x="0" y="0"/>
                  </a:cubicBezTo>
                </a:path>
              </a:pathLst>
            </a:custGeom>
            <a:ln w="57150" cap="rnd" cmpd="sng">
              <a:gradFill flip="none" rotWithShape="1">
                <a:gsLst>
                  <a:gs pos="0">
                    <a:srgbClr val="000000"/>
                  </a:gs>
                  <a:gs pos="100000">
                    <a:srgbClr val="F93FFF"/>
                  </a:gs>
                </a:gsLst>
                <a:lin ang="10800000" scaled="0"/>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9" name="フリーフォーム 138"/>
            <p:cNvSpPr/>
            <p:nvPr/>
          </p:nvSpPr>
          <p:spPr>
            <a:xfrm>
              <a:off x="8468978" y="3335824"/>
              <a:ext cx="112889" cy="853721"/>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08287"/>
                <a:gd name="connsiteY0" fmla="*/ 247014 h 323203"/>
                <a:gd name="connsiteX1" fmla="*/ 908287 w 908287"/>
                <a:gd name="connsiteY1" fmla="*/ 10454 h 323203"/>
                <a:gd name="connsiteX0" fmla="*/ 0 w 917864"/>
                <a:gd name="connsiteY0" fmla="*/ 236560 h 391349"/>
                <a:gd name="connsiteX1" fmla="*/ 908287 w 917864"/>
                <a:gd name="connsiteY1" fmla="*/ 0 h 391349"/>
                <a:gd name="connsiteX0" fmla="*/ 0 w 944281"/>
                <a:gd name="connsiteY0" fmla="*/ 174811 h 350448"/>
                <a:gd name="connsiteX1" fmla="*/ 934963 w 944281"/>
                <a:gd name="connsiteY1" fmla="*/ 0 h 350448"/>
                <a:gd name="connsiteX0" fmla="*/ 2364 w 945093"/>
                <a:gd name="connsiteY0" fmla="*/ 174811 h 174811"/>
                <a:gd name="connsiteX1" fmla="*/ 937327 w 945093"/>
                <a:gd name="connsiteY1" fmla="*/ 0 h 174811"/>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2079 w 112079"/>
                <a:gd name="connsiteY0" fmla="*/ 792296 h 792296"/>
                <a:gd name="connsiteX1" fmla="*/ 0 w 112079"/>
                <a:gd name="connsiteY1" fmla="*/ 0 h 792296"/>
                <a:gd name="connsiteX0" fmla="*/ 2420 w 59570"/>
                <a:gd name="connsiteY0" fmla="*/ 700089 h 700089"/>
                <a:gd name="connsiteX1" fmla="*/ 47952 w 59570"/>
                <a:gd name="connsiteY1" fmla="*/ 0 h 700089"/>
                <a:gd name="connsiteX0" fmla="*/ 5844 w 51376"/>
                <a:gd name="connsiteY0" fmla="*/ 700089 h 700089"/>
                <a:gd name="connsiteX1" fmla="*/ 51376 w 51376"/>
                <a:gd name="connsiteY1" fmla="*/ 0 h 700089"/>
                <a:gd name="connsiteX0" fmla="*/ 238 w 45770"/>
                <a:gd name="connsiteY0" fmla="*/ 700089 h 700089"/>
                <a:gd name="connsiteX1" fmla="*/ 45770 w 45770"/>
                <a:gd name="connsiteY1" fmla="*/ 0 h 700089"/>
                <a:gd name="connsiteX0" fmla="*/ 133385 w 133384"/>
                <a:gd name="connsiteY0" fmla="*/ 823032 h 823032"/>
                <a:gd name="connsiteX1" fmla="*/ 3795 w 133384"/>
                <a:gd name="connsiteY1" fmla="*/ 0 h 823032"/>
                <a:gd name="connsiteX0" fmla="*/ 133698 w 133698"/>
                <a:gd name="connsiteY0" fmla="*/ 823032 h 823032"/>
                <a:gd name="connsiteX1" fmla="*/ 4108 w 133698"/>
                <a:gd name="connsiteY1" fmla="*/ 0 h 823032"/>
                <a:gd name="connsiteX0" fmla="*/ 129590 w 129590"/>
                <a:gd name="connsiteY0" fmla="*/ 823032 h 823032"/>
                <a:gd name="connsiteX1" fmla="*/ 0 w 129590"/>
                <a:gd name="connsiteY1" fmla="*/ 0 h 823032"/>
                <a:gd name="connsiteX0" fmla="*/ 112079 w 112079"/>
                <a:gd name="connsiteY0" fmla="*/ 826447 h 826447"/>
                <a:gd name="connsiteX1" fmla="*/ 0 w 112079"/>
                <a:gd name="connsiteY1" fmla="*/ 0 h 826447"/>
              </a:gdLst>
              <a:ahLst/>
              <a:cxnLst>
                <a:cxn ang="0">
                  <a:pos x="connsiteX0" y="connsiteY0"/>
                </a:cxn>
                <a:cxn ang="0">
                  <a:pos x="connsiteX1" y="connsiteY1"/>
                </a:cxn>
              </a:cxnLst>
              <a:rect l="l" t="t" r="r" b="b"/>
              <a:pathLst>
                <a:path w="112079" h="826447">
                  <a:moveTo>
                    <a:pt x="112079" y="826447"/>
                  </a:moveTo>
                  <a:cubicBezTo>
                    <a:pt x="95519" y="507657"/>
                    <a:pt x="43611" y="214454"/>
                    <a:pt x="0" y="0"/>
                  </a:cubicBezTo>
                </a:path>
              </a:pathLst>
            </a:custGeom>
            <a:ln w="57150" cap="rnd" cmpd="sng">
              <a:gradFill flip="none" rotWithShape="1">
                <a:gsLst>
                  <a:gs pos="1000">
                    <a:srgbClr val="000000"/>
                  </a:gs>
                  <a:gs pos="100000">
                    <a:srgbClr val="0080FF"/>
                  </a:gs>
                </a:gsLst>
                <a:lin ang="8400000" scaled="0"/>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40" name="図形グループ 139"/>
          <p:cNvGrpSpPr/>
          <p:nvPr/>
        </p:nvGrpSpPr>
        <p:grpSpPr>
          <a:xfrm>
            <a:off x="6674378" y="2719379"/>
            <a:ext cx="1405905" cy="898136"/>
            <a:chOff x="8454866" y="3345744"/>
            <a:chExt cx="1405905" cy="898136"/>
          </a:xfrm>
        </p:grpSpPr>
        <p:sp>
          <p:nvSpPr>
            <p:cNvPr id="141" name="フリーフォーム 140"/>
            <p:cNvSpPr/>
            <p:nvPr/>
          </p:nvSpPr>
          <p:spPr>
            <a:xfrm>
              <a:off x="8684635" y="4172527"/>
              <a:ext cx="1133786" cy="71353"/>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58224"/>
                <a:gd name="connsiteY0" fmla="*/ 0 h 132806"/>
                <a:gd name="connsiteX1" fmla="*/ 958224 w 958224"/>
                <a:gd name="connsiteY1" fmla="*/ 132806 h 132806"/>
                <a:gd name="connsiteX0" fmla="*/ 0 w 934555"/>
                <a:gd name="connsiteY0" fmla="*/ 0 h 61908"/>
                <a:gd name="connsiteX1" fmla="*/ 934555 w 934555"/>
                <a:gd name="connsiteY1" fmla="*/ 61908 h 61908"/>
                <a:gd name="connsiteX0" fmla="*/ 0 w 934555"/>
                <a:gd name="connsiteY0" fmla="*/ 0 h 61908"/>
                <a:gd name="connsiteX1" fmla="*/ 934555 w 934555"/>
                <a:gd name="connsiteY1" fmla="*/ 61908 h 61908"/>
                <a:gd name="connsiteX0" fmla="*/ 0 w 1157721"/>
                <a:gd name="connsiteY0" fmla="*/ 38712 h 54684"/>
                <a:gd name="connsiteX1" fmla="*/ 1157721 w 1157721"/>
                <a:gd name="connsiteY1" fmla="*/ 719 h 54684"/>
                <a:gd name="connsiteX0" fmla="*/ 0 w 1157721"/>
                <a:gd name="connsiteY0" fmla="*/ 40543 h 40543"/>
                <a:gd name="connsiteX1" fmla="*/ 1157721 w 1157721"/>
                <a:gd name="connsiteY1" fmla="*/ 2550 h 40543"/>
                <a:gd name="connsiteX0" fmla="*/ 0 w 1086714"/>
                <a:gd name="connsiteY0" fmla="*/ 65181 h 65181"/>
                <a:gd name="connsiteX1" fmla="*/ 1086714 w 1086714"/>
                <a:gd name="connsiteY1" fmla="*/ 1407 h 65181"/>
              </a:gdLst>
              <a:ahLst/>
              <a:cxnLst>
                <a:cxn ang="0">
                  <a:pos x="connsiteX0" y="connsiteY0"/>
                </a:cxn>
                <a:cxn ang="0">
                  <a:pos x="connsiteX1" y="connsiteY1"/>
                </a:cxn>
              </a:cxnLst>
              <a:rect l="l" t="t" r="r" b="b"/>
              <a:pathLst>
                <a:path w="1086714" h="65181">
                  <a:moveTo>
                    <a:pt x="0" y="65181"/>
                  </a:moveTo>
                  <a:cubicBezTo>
                    <a:pt x="356398" y="38943"/>
                    <a:pt x="694966" y="-8792"/>
                    <a:pt x="1086714" y="1407"/>
                  </a:cubicBezTo>
                </a:path>
              </a:pathLst>
            </a:custGeom>
            <a:ln w="57150" cap="rnd" cmpd="sng">
              <a:gradFill flip="none" rotWithShape="1">
                <a:gsLst>
                  <a:gs pos="0">
                    <a:srgbClr val="000000"/>
                  </a:gs>
                  <a:gs pos="100000">
                    <a:srgbClr val="FFFF00"/>
                  </a:gs>
                </a:gsLst>
                <a:lin ang="0" scaled="1"/>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2" name="フリーフォーム 141"/>
            <p:cNvSpPr/>
            <p:nvPr/>
          </p:nvSpPr>
          <p:spPr>
            <a:xfrm>
              <a:off x="9567334" y="3358444"/>
              <a:ext cx="293437" cy="836787"/>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08287"/>
                <a:gd name="connsiteY0" fmla="*/ 247014 h 323203"/>
                <a:gd name="connsiteX1" fmla="*/ 908287 w 908287"/>
                <a:gd name="connsiteY1" fmla="*/ 10454 h 323203"/>
                <a:gd name="connsiteX0" fmla="*/ 0 w 917864"/>
                <a:gd name="connsiteY0" fmla="*/ 236560 h 391349"/>
                <a:gd name="connsiteX1" fmla="*/ 908287 w 917864"/>
                <a:gd name="connsiteY1" fmla="*/ 0 h 391349"/>
                <a:gd name="connsiteX0" fmla="*/ 0 w 944281"/>
                <a:gd name="connsiteY0" fmla="*/ 174811 h 350448"/>
                <a:gd name="connsiteX1" fmla="*/ 934963 w 944281"/>
                <a:gd name="connsiteY1" fmla="*/ 0 h 350448"/>
                <a:gd name="connsiteX0" fmla="*/ 2364 w 945093"/>
                <a:gd name="connsiteY0" fmla="*/ 174811 h 174811"/>
                <a:gd name="connsiteX1" fmla="*/ 937327 w 945093"/>
                <a:gd name="connsiteY1" fmla="*/ 0 h 174811"/>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2079 w 112079"/>
                <a:gd name="connsiteY0" fmla="*/ 792296 h 792296"/>
                <a:gd name="connsiteX1" fmla="*/ 0 w 112079"/>
                <a:gd name="connsiteY1" fmla="*/ 0 h 792296"/>
                <a:gd name="connsiteX0" fmla="*/ 2420 w 59570"/>
                <a:gd name="connsiteY0" fmla="*/ 700089 h 700089"/>
                <a:gd name="connsiteX1" fmla="*/ 47952 w 59570"/>
                <a:gd name="connsiteY1" fmla="*/ 0 h 700089"/>
                <a:gd name="connsiteX0" fmla="*/ 5844 w 51376"/>
                <a:gd name="connsiteY0" fmla="*/ 700089 h 700089"/>
                <a:gd name="connsiteX1" fmla="*/ 51376 w 51376"/>
                <a:gd name="connsiteY1" fmla="*/ 0 h 700089"/>
                <a:gd name="connsiteX0" fmla="*/ 238 w 45770"/>
                <a:gd name="connsiteY0" fmla="*/ 700089 h 700089"/>
                <a:gd name="connsiteX1" fmla="*/ 45770 w 45770"/>
                <a:gd name="connsiteY1" fmla="*/ 0 h 700089"/>
                <a:gd name="connsiteX0" fmla="*/ 184711 w 184711"/>
                <a:gd name="connsiteY0" fmla="*/ 626465 h 626465"/>
                <a:gd name="connsiteX1" fmla="*/ 2932 w 184711"/>
                <a:gd name="connsiteY1" fmla="*/ 0 h 626465"/>
                <a:gd name="connsiteX0" fmla="*/ 185761 w 185761"/>
                <a:gd name="connsiteY0" fmla="*/ 626465 h 626465"/>
                <a:gd name="connsiteX1" fmla="*/ 3982 w 185761"/>
                <a:gd name="connsiteY1" fmla="*/ 0 h 626465"/>
                <a:gd name="connsiteX0" fmla="*/ 276604 w 276604"/>
                <a:gd name="connsiteY0" fmla="*/ 793791 h 793791"/>
                <a:gd name="connsiteX1" fmla="*/ 2583 w 276604"/>
                <a:gd name="connsiteY1" fmla="*/ 0 h 793791"/>
                <a:gd name="connsiteX0" fmla="*/ 274021 w 274021"/>
                <a:gd name="connsiteY0" fmla="*/ 793791 h 793791"/>
                <a:gd name="connsiteX1" fmla="*/ 0 w 274021"/>
                <a:gd name="connsiteY1" fmla="*/ 0 h 793791"/>
              </a:gdLst>
              <a:ahLst/>
              <a:cxnLst>
                <a:cxn ang="0">
                  <a:pos x="connsiteX0" y="connsiteY0"/>
                </a:cxn>
                <a:cxn ang="0">
                  <a:pos x="connsiteX1" y="connsiteY1"/>
                </a:cxn>
              </a:cxnLst>
              <a:rect l="l" t="t" r="r" b="b"/>
              <a:pathLst>
                <a:path w="274021" h="793791">
                  <a:moveTo>
                    <a:pt x="274021" y="793791"/>
                  </a:moveTo>
                  <a:cubicBezTo>
                    <a:pt x="208878" y="502322"/>
                    <a:pt x="95246" y="207762"/>
                    <a:pt x="0" y="0"/>
                  </a:cubicBezTo>
                </a:path>
              </a:pathLst>
            </a:custGeom>
            <a:ln w="57150" cap="rnd" cmpd="sng">
              <a:gradFill flip="none" rotWithShape="1">
                <a:gsLst>
                  <a:gs pos="0">
                    <a:srgbClr val="000000"/>
                  </a:gs>
                  <a:gs pos="100000">
                    <a:srgbClr val="00F700"/>
                  </a:gs>
                </a:gsLst>
                <a:lin ang="15060000" scaled="0"/>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3" name="フリーフォーム 142"/>
            <p:cNvSpPr/>
            <p:nvPr/>
          </p:nvSpPr>
          <p:spPr>
            <a:xfrm>
              <a:off x="8468325" y="3345744"/>
              <a:ext cx="1089743" cy="184189"/>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08287"/>
                <a:gd name="connsiteY0" fmla="*/ 247014 h 323203"/>
                <a:gd name="connsiteX1" fmla="*/ 908287 w 908287"/>
                <a:gd name="connsiteY1" fmla="*/ 10454 h 323203"/>
                <a:gd name="connsiteX0" fmla="*/ 0 w 917864"/>
                <a:gd name="connsiteY0" fmla="*/ 236560 h 391349"/>
                <a:gd name="connsiteX1" fmla="*/ 908287 w 917864"/>
                <a:gd name="connsiteY1" fmla="*/ 0 h 391349"/>
                <a:gd name="connsiteX0" fmla="*/ 0 w 944281"/>
                <a:gd name="connsiteY0" fmla="*/ 174811 h 350448"/>
                <a:gd name="connsiteX1" fmla="*/ 934963 w 944281"/>
                <a:gd name="connsiteY1" fmla="*/ 0 h 350448"/>
                <a:gd name="connsiteX0" fmla="*/ 2364 w 945093"/>
                <a:gd name="connsiteY0" fmla="*/ 174811 h 174811"/>
                <a:gd name="connsiteX1" fmla="*/ 937327 w 945093"/>
                <a:gd name="connsiteY1" fmla="*/ 0 h 174811"/>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2079 w 112079"/>
                <a:gd name="connsiteY0" fmla="*/ 792296 h 792296"/>
                <a:gd name="connsiteX1" fmla="*/ 0 w 112079"/>
                <a:gd name="connsiteY1" fmla="*/ 0 h 792296"/>
                <a:gd name="connsiteX0" fmla="*/ 1196315 w 1196315"/>
                <a:gd name="connsiteY0" fmla="*/ 872554 h 872554"/>
                <a:gd name="connsiteX1" fmla="*/ 0 w 1196315"/>
                <a:gd name="connsiteY1" fmla="*/ 0 h 872554"/>
                <a:gd name="connsiteX0" fmla="*/ 1196315 w 1196315"/>
                <a:gd name="connsiteY0" fmla="*/ 874614 h 874614"/>
                <a:gd name="connsiteX1" fmla="*/ 0 w 1196315"/>
                <a:gd name="connsiteY1" fmla="*/ 2060 h 874614"/>
                <a:gd name="connsiteX0" fmla="*/ 1196315 w 1196315"/>
                <a:gd name="connsiteY0" fmla="*/ 874036 h 874036"/>
                <a:gd name="connsiteX1" fmla="*/ 0 w 1196315"/>
                <a:gd name="connsiteY1" fmla="*/ 1482 h 874036"/>
                <a:gd name="connsiteX0" fmla="*/ 925256 w 925256"/>
                <a:gd name="connsiteY0" fmla="*/ 19610 h 71616"/>
                <a:gd name="connsiteX1" fmla="*/ 0 w 925256"/>
                <a:gd name="connsiteY1" fmla="*/ 71616 h 71616"/>
                <a:gd name="connsiteX0" fmla="*/ 964849 w 964849"/>
                <a:gd name="connsiteY0" fmla="*/ 19047 h 74263"/>
                <a:gd name="connsiteX1" fmla="*/ 0 w 964849"/>
                <a:gd name="connsiteY1" fmla="*/ 74263 h 74263"/>
                <a:gd name="connsiteX0" fmla="*/ 964849 w 964849"/>
                <a:gd name="connsiteY0" fmla="*/ 9592 h 64808"/>
                <a:gd name="connsiteX1" fmla="*/ 0 w 964849"/>
                <a:gd name="connsiteY1" fmla="*/ 64808 h 64808"/>
                <a:gd name="connsiteX0" fmla="*/ 961803 w 961803"/>
                <a:gd name="connsiteY0" fmla="*/ 12286 h 51452"/>
                <a:gd name="connsiteX1" fmla="*/ 0 w 961803"/>
                <a:gd name="connsiteY1" fmla="*/ 51452 h 51452"/>
                <a:gd name="connsiteX0" fmla="*/ 961803 w 961803"/>
                <a:gd name="connsiteY0" fmla="*/ 10230 h 49396"/>
                <a:gd name="connsiteX1" fmla="*/ 0 w 961803"/>
                <a:gd name="connsiteY1" fmla="*/ 49396 h 49396"/>
                <a:gd name="connsiteX0" fmla="*/ 961803 w 961803"/>
                <a:gd name="connsiteY0" fmla="*/ 10230 h 49396"/>
                <a:gd name="connsiteX1" fmla="*/ 0 w 961803"/>
                <a:gd name="connsiteY1" fmla="*/ 49396 h 49396"/>
                <a:gd name="connsiteX0" fmla="*/ 961803 w 961803"/>
                <a:gd name="connsiteY0" fmla="*/ 10230 h 49396"/>
                <a:gd name="connsiteX1" fmla="*/ 0 w 961803"/>
                <a:gd name="connsiteY1" fmla="*/ 49396 h 49396"/>
                <a:gd name="connsiteX0" fmla="*/ 1019670 w 1019670"/>
                <a:gd name="connsiteY0" fmla="*/ 179159 h 179159"/>
                <a:gd name="connsiteX1" fmla="*/ 0 w 1019670"/>
                <a:gd name="connsiteY1" fmla="*/ 3239 h 179159"/>
                <a:gd name="connsiteX0" fmla="*/ 1019670 w 1019670"/>
                <a:gd name="connsiteY0" fmla="*/ 175920 h 175920"/>
                <a:gd name="connsiteX1" fmla="*/ 0 w 1019670"/>
                <a:gd name="connsiteY1" fmla="*/ 0 h 175920"/>
                <a:gd name="connsiteX0" fmla="*/ 1019670 w 1019670"/>
                <a:gd name="connsiteY0" fmla="*/ 175920 h 175920"/>
                <a:gd name="connsiteX1" fmla="*/ 0 w 1019670"/>
                <a:gd name="connsiteY1" fmla="*/ 0 h 175920"/>
                <a:gd name="connsiteX0" fmla="*/ 941324 w 941324"/>
                <a:gd name="connsiteY0" fmla="*/ 45734 h 45734"/>
                <a:gd name="connsiteX1" fmla="*/ 0 w 941324"/>
                <a:gd name="connsiteY1" fmla="*/ 37828 h 45734"/>
                <a:gd name="connsiteX0" fmla="*/ 941324 w 941324"/>
                <a:gd name="connsiteY0" fmla="*/ 7906 h 36959"/>
                <a:gd name="connsiteX1" fmla="*/ 0 w 941324"/>
                <a:gd name="connsiteY1" fmla="*/ 0 h 36959"/>
                <a:gd name="connsiteX0" fmla="*/ 963260 w 963260"/>
                <a:gd name="connsiteY0" fmla="*/ 0 h 176640"/>
                <a:gd name="connsiteX1" fmla="*/ 0 w 963260"/>
                <a:gd name="connsiteY1" fmla="*/ 176582 h 176640"/>
                <a:gd name="connsiteX0" fmla="*/ 963260 w 963260"/>
                <a:gd name="connsiteY0" fmla="*/ 0 h 176582"/>
                <a:gd name="connsiteX1" fmla="*/ 0 w 963260"/>
                <a:gd name="connsiteY1" fmla="*/ 176582 h 176582"/>
                <a:gd name="connsiteX0" fmla="*/ 982063 w 982063"/>
                <a:gd name="connsiteY0" fmla="*/ 0 h 166699"/>
                <a:gd name="connsiteX1" fmla="*/ 0 w 982063"/>
                <a:gd name="connsiteY1" fmla="*/ 166699 h 166699"/>
              </a:gdLst>
              <a:ahLst/>
              <a:cxnLst>
                <a:cxn ang="0">
                  <a:pos x="connsiteX0" y="connsiteY0"/>
                </a:cxn>
                <a:cxn ang="0">
                  <a:pos x="connsiteX1" y="connsiteY1"/>
                </a:cxn>
              </a:cxnLst>
              <a:rect l="l" t="t" r="r" b="b"/>
              <a:pathLst>
                <a:path w="982063" h="166699">
                  <a:moveTo>
                    <a:pt x="982063" y="0"/>
                  </a:moveTo>
                  <a:cubicBezTo>
                    <a:pt x="703565" y="68342"/>
                    <a:pt x="290850" y="136738"/>
                    <a:pt x="0" y="166699"/>
                  </a:cubicBezTo>
                </a:path>
              </a:pathLst>
            </a:custGeom>
            <a:ln w="57150" cap="rnd" cmpd="sng">
              <a:gradFill flip="none" rotWithShape="1">
                <a:gsLst>
                  <a:gs pos="0">
                    <a:srgbClr val="000000"/>
                  </a:gs>
                  <a:gs pos="100000">
                    <a:srgbClr val="F93FFF"/>
                  </a:gs>
                </a:gsLst>
                <a:lin ang="10800000" scaled="0"/>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4" name="フリーフォーム 143"/>
            <p:cNvSpPr/>
            <p:nvPr/>
          </p:nvSpPr>
          <p:spPr>
            <a:xfrm>
              <a:off x="8454866" y="3540437"/>
              <a:ext cx="208140" cy="691444"/>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08287"/>
                <a:gd name="connsiteY0" fmla="*/ 247014 h 323203"/>
                <a:gd name="connsiteX1" fmla="*/ 908287 w 908287"/>
                <a:gd name="connsiteY1" fmla="*/ 10454 h 323203"/>
                <a:gd name="connsiteX0" fmla="*/ 0 w 917864"/>
                <a:gd name="connsiteY0" fmla="*/ 236560 h 391349"/>
                <a:gd name="connsiteX1" fmla="*/ 908287 w 917864"/>
                <a:gd name="connsiteY1" fmla="*/ 0 h 391349"/>
                <a:gd name="connsiteX0" fmla="*/ 0 w 944281"/>
                <a:gd name="connsiteY0" fmla="*/ 174811 h 350448"/>
                <a:gd name="connsiteX1" fmla="*/ 934963 w 944281"/>
                <a:gd name="connsiteY1" fmla="*/ 0 h 350448"/>
                <a:gd name="connsiteX0" fmla="*/ 2364 w 945093"/>
                <a:gd name="connsiteY0" fmla="*/ 174811 h 174811"/>
                <a:gd name="connsiteX1" fmla="*/ 937327 w 945093"/>
                <a:gd name="connsiteY1" fmla="*/ 0 h 174811"/>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2079 w 112079"/>
                <a:gd name="connsiteY0" fmla="*/ 792296 h 792296"/>
                <a:gd name="connsiteX1" fmla="*/ 0 w 112079"/>
                <a:gd name="connsiteY1" fmla="*/ 0 h 792296"/>
                <a:gd name="connsiteX0" fmla="*/ 2420 w 59570"/>
                <a:gd name="connsiteY0" fmla="*/ 700089 h 700089"/>
                <a:gd name="connsiteX1" fmla="*/ 47952 w 59570"/>
                <a:gd name="connsiteY1" fmla="*/ 0 h 700089"/>
                <a:gd name="connsiteX0" fmla="*/ 5844 w 51376"/>
                <a:gd name="connsiteY0" fmla="*/ 700089 h 700089"/>
                <a:gd name="connsiteX1" fmla="*/ 51376 w 51376"/>
                <a:gd name="connsiteY1" fmla="*/ 0 h 700089"/>
                <a:gd name="connsiteX0" fmla="*/ 238 w 45770"/>
                <a:gd name="connsiteY0" fmla="*/ 700089 h 700089"/>
                <a:gd name="connsiteX1" fmla="*/ 45770 w 45770"/>
                <a:gd name="connsiteY1" fmla="*/ 0 h 700089"/>
                <a:gd name="connsiteX0" fmla="*/ 133385 w 133384"/>
                <a:gd name="connsiteY0" fmla="*/ 823032 h 823032"/>
                <a:gd name="connsiteX1" fmla="*/ 3795 w 133384"/>
                <a:gd name="connsiteY1" fmla="*/ 0 h 823032"/>
                <a:gd name="connsiteX0" fmla="*/ 133698 w 133698"/>
                <a:gd name="connsiteY0" fmla="*/ 823032 h 823032"/>
                <a:gd name="connsiteX1" fmla="*/ 4108 w 133698"/>
                <a:gd name="connsiteY1" fmla="*/ 0 h 823032"/>
                <a:gd name="connsiteX0" fmla="*/ 129590 w 129590"/>
                <a:gd name="connsiteY0" fmla="*/ 823032 h 823032"/>
                <a:gd name="connsiteX1" fmla="*/ 0 w 129590"/>
                <a:gd name="connsiteY1" fmla="*/ 0 h 823032"/>
                <a:gd name="connsiteX0" fmla="*/ 112079 w 112079"/>
                <a:gd name="connsiteY0" fmla="*/ 826447 h 826447"/>
                <a:gd name="connsiteX1" fmla="*/ 0 w 112079"/>
                <a:gd name="connsiteY1" fmla="*/ 0 h 826447"/>
                <a:gd name="connsiteX0" fmla="*/ 126090 w 126090"/>
                <a:gd name="connsiteY0" fmla="*/ 628373 h 628373"/>
                <a:gd name="connsiteX1" fmla="*/ 0 w 126090"/>
                <a:gd name="connsiteY1" fmla="*/ 0 h 628373"/>
                <a:gd name="connsiteX0" fmla="*/ 217154 w 217154"/>
                <a:gd name="connsiteY0" fmla="*/ 648864 h 648864"/>
                <a:gd name="connsiteX1" fmla="*/ 0 w 217154"/>
                <a:gd name="connsiteY1" fmla="*/ 0 h 648864"/>
                <a:gd name="connsiteX0" fmla="*/ 217154 w 217154"/>
                <a:gd name="connsiteY0" fmla="*/ 648864 h 648864"/>
                <a:gd name="connsiteX1" fmla="*/ 0 w 217154"/>
                <a:gd name="connsiteY1" fmla="*/ 0 h 648864"/>
                <a:gd name="connsiteX0" fmla="*/ 206647 w 206647"/>
                <a:gd name="connsiteY0" fmla="*/ 669355 h 669355"/>
                <a:gd name="connsiteX1" fmla="*/ 0 w 206647"/>
                <a:gd name="connsiteY1" fmla="*/ 0 h 669355"/>
              </a:gdLst>
              <a:ahLst/>
              <a:cxnLst>
                <a:cxn ang="0">
                  <a:pos x="connsiteX0" y="connsiteY0"/>
                </a:cxn>
                <a:cxn ang="0">
                  <a:pos x="connsiteX1" y="connsiteY1"/>
                </a:cxn>
              </a:cxnLst>
              <a:rect l="l" t="t" r="r" b="b"/>
              <a:pathLst>
                <a:path w="206647" h="669355">
                  <a:moveTo>
                    <a:pt x="206647" y="669355"/>
                  </a:moveTo>
                  <a:cubicBezTo>
                    <a:pt x="102524" y="384716"/>
                    <a:pt x="43611" y="214454"/>
                    <a:pt x="0" y="0"/>
                  </a:cubicBezTo>
                </a:path>
              </a:pathLst>
            </a:custGeom>
            <a:ln w="57150" cap="rnd" cmpd="sng">
              <a:gradFill flip="none" rotWithShape="1">
                <a:gsLst>
                  <a:gs pos="1000">
                    <a:srgbClr val="000000"/>
                  </a:gs>
                  <a:gs pos="100000">
                    <a:srgbClr val="0080FF"/>
                  </a:gs>
                </a:gsLst>
                <a:lin ang="8400000" scaled="0"/>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45" name="図形グループ 144"/>
          <p:cNvGrpSpPr/>
          <p:nvPr/>
        </p:nvGrpSpPr>
        <p:grpSpPr>
          <a:xfrm>
            <a:off x="7940227" y="2386841"/>
            <a:ext cx="1736886" cy="1349770"/>
            <a:chOff x="8156251" y="2026801"/>
            <a:chExt cx="1736886" cy="1349770"/>
          </a:xfrm>
        </p:grpSpPr>
        <p:sp>
          <p:nvSpPr>
            <p:cNvPr id="146" name="フリーフォーム 145"/>
            <p:cNvSpPr/>
            <p:nvPr/>
          </p:nvSpPr>
          <p:spPr>
            <a:xfrm>
              <a:off x="8467158" y="3192384"/>
              <a:ext cx="1197285" cy="184187"/>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58224"/>
                <a:gd name="connsiteY0" fmla="*/ 0 h 132806"/>
                <a:gd name="connsiteX1" fmla="*/ 958224 w 958224"/>
                <a:gd name="connsiteY1" fmla="*/ 132806 h 132806"/>
                <a:gd name="connsiteX0" fmla="*/ 0 w 934555"/>
                <a:gd name="connsiteY0" fmla="*/ 0 h 61908"/>
                <a:gd name="connsiteX1" fmla="*/ 934555 w 934555"/>
                <a:gd name="connsiteY1" fmla="*/ 61908 h 61908"/>
                <a:gd name="connsiteX0" fmla="*/ 0 w 934555"/>
                <a:gd name="connsiteY0" fmla="*/ 0 h 61908"/>
                <a:gd name="connsiteX1" fmla="*/ 934555 w 934555"/>
                <a:gd name="connsiteY1" fmla="*/ 61908 h 61908"/>
                <a:gd name="connsiteX0" fmla="*/ 0 w 1076570"/>
                <a:gd name="connsiteY0" fmla="*/ 0 h 136029"/>
                <a:gd name="connsiteX1" fmla="*/ 1076570 w 1076570"/>
                <a:gd name="connsiteY1" fmla="*/ 136029 h 136029"/>
                <a:gd name="connsiteX0" fmla="*/ 0 w 1076570"/>
                <a:gd name="connsiteY0" fmla="*/ 0 h 136029"/>
                <a:gd name="connsiteX1" fmla="*/ 1076570 w 1076570"/>
                <a:gd name="connsiteY1" fmla="*/ 136029 h 136029"/>
                <a:gd name="connsiteX0" fmla="*/ 0 w 1147577"/>
                <a:gd name="connsiteY0" fmla="*/ 0 h 168256"/>
                <a:gd name="connsiteX1" fmla="*/ 1147577 w 1147577"/>
                <a:gd name="connsiteY1" fmla="*/ 168256 h 168256"/>
                <a:gd name="connsiteX0" fmla="*/ 0 w 1147577"/>
                <a:gd name="connsiteY0" fmla="*/ 0 h 168256"/>
                <a:gd name="connsiteX1" fmla="*/ 1147577 w 1147577"/>
                <a:gd name="connsiteY1" fmla="*/ 168256 h 168256"/>
              </a:gdLst>
              <a:ahLst/>
              <a:cxnLst>
                <a:cxn ang="0">
                  <a:pos x="connsiteX0" y="connsiteY0"/>
                </a:cxn>
                <a:cxn ang="0">
                  <a:pos x="connsiteX1" y="connsiteY1"/>
                </a:cxn>
              </a:cxnLst>
              <a:rect l="l" t="t" r="r" b="b"/>
              <a:pathLst>
                <a:path w="1147577" h="168256">
                  <a:moveTo>
                    <a:pt x="0" y="0"/>
                  </a:moveTo>
                  <a:cubicBezTo>
                    <a:pt x="386830" y="18878"/>
                    <a:pt x="769354" y="67824"/>
                    <a:pt x="1147577" y="168256"/>
                  </a:cubicBezTo>
                </a:path>
              </a:pathLst>
            </a:custGeom>
            <a:ln w="57150" cap="rnd" cmpd="sng">
              <a:gradFill flip="none" rotWithShape="1">
                <a:gsLst>
                  <a:gs pos="0">
                    <a:srgbClr val="000000"/>
                  </a:gs>
                  <a:gs pos="100000">
                    <a:srgbClr val="FFFF00"/>
                  </a:gs>
                </a:gsLst>
                <a:lin ang="0" scaled="1"/>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7" name="フリーフォーム 146"/>
            <p:cNvSpPr/>
            <p:nvPr/>
          </p:nvSpPr>
          <p:spPr>
            <a:xfrm>
              <a:off x="9682101" y="2536254"/>
              <a:ext cx="211036" cy="815622"/>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08287"/>
                <a:gd name="connsiteY0" fmla="*/ 247014 h 323203"/>
                <a:gd name="connsiteX1" fmla="*/ 908287 w 908287"/>
                <a:gd name="connsiteY1" fmla="*/ 10454 h 323203"/>
                <a:gd name="connsiteX0" fmla="*/ 0 w 917864"/>
                <a:gd name="connsiteY0" fmla="*/ 236560 h 391349"/>
                <a:gd name="connsiteX1" fmla="*/ 908287 w 917864"/>
                <a:gd name="connsiteY1" fmla="*/ 0 h 391349"/>
                <a:gd name="connsiteX0" fmla="*/ 0 w 944281"/>
                <a:gd name="connsiteY0" fmla="*/ 174811 h 350448"/>
                <a:gd name="connsiteX1" fmla="*/ 934963 w 944281"/>
                <a:gd name="connsiteY1" fmla="*/ 0 h 350448"/>
                <a:gd name="connsiteX0" fmla="*/ 2364 w 945093"/>
                <a:gd name="connsiteY0" fmla="*/ 174811 h 174811"/>
                <a:gd name="connsiteX1" fmla="*/ 937327 w 945093"/>
                <a:gd name="connsiteY1" fmla="*/ 0 h 174811"/>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2079 w 112079"/>
                <a:gd name="connsiteY0" fmla="*/ 792296 h 792296"/>
                <a:gd name="connsiteX1" fmla="*/ 0 w 112079"/>
                <a:gd name="connsiteY1" fmla="*/ 0 h 792296"/>
                <a:gd name="connsiteX0" fmla="*/ 2420 w 59570"/>
                <a:gd name="connsiteY0" fmla="*/ 700089 h 700089"/>
                <a:gd name="connsiteX1" fmla="*/ 47952 w 59570"/>
                <a:gd name="connsiteY1" fmla="*/ 0 h 700089"/>
                <a:gd name="connsiteX0" fmla="*/ 5844 w 51376"/>
                <a:gd name="connsiteY0" fmla="*/ 700089 h 700089"/>
                <a:gd name="connsiteX1" fmla="*/ 51376 w 51376"/>
                <a:gd name="connsiteY1" fmla="*/ 0 h 700089"/>
                <a:gd name="connsiteX0" fmla="*/ 238 w 45770"/>
                <a:gd name="connsiteY0" fmla="*/ 700089 h 700089"/>
                <a:gd name="connsiteX1" fmla="*/ 45770 w 45770"/>
                <a:gd name="connsiteY1" fmla="*/ 0 h 700089"/>
                <a:gd name="connsiteX0" fmla="*/ 84934 w 84934"/>
                <a:gd name="connsiteY0" fmla="*/ 763673 h 763673"/>
                <a:gd name="connsiteX1" fmla="*/ 5281 w 84934"/>
                <a:gd name="connsiteY1" fmla="*/ 0 h 763673"/>
                <a:gd name="connsiteX0" fmla="*/ 29 w 197101"/>
                <a:gd name="connsiteY0" fmla="*/ 773713 h 773713"/>
                <a:gd name="connsiteX1" fmla="*/ 197101 w 197101"/>
                <a:gd name="connsiteY1" fmla="*/ 0 h 773713"/>
                <a:gd name="connsiteX0" fmla="*/ 0 w 197072"/>
                <a:gd name="connsiteY0" fmla="*/ 773713 h 773713"/>
                <a:gd name="connsiteX1" fmla="*/ 197072 w 197072"/>
                <a:gd name="connsiteY1" fmla="*/ 0 h 773713"/>
                <a:gd name="connsiteX0" fmla="*/ 0 w 197072"/>
                <a:gd name="connsiteY0" fmla="*/ 773713 h 773713"/>
                <a:gd name="connsiteX1" fmla="*/ 197072 w 197072"/>
                <a:gd name="connsiteY1" fmla="*/ 0 h 773713"/>
                <a:gd name="connsiteX0" fmla="*/ 0 w 197072"/>
                <a:gd name="connsiteY0" fmla="*/ 773713 h 773713"/>
                <a:gd name="connsiteX1" fmla="*/ 197072 w 197072"/>
                <a:gd name="connsiteY1" fmla="*/ 0 h 773713"/>
              </a:gdLst>
              <a:ahLst/>
              <a:cxnLst>
                <a:cxn ang="0">
                  <a:pos x="connsiteX0" y="connsiteY0"/>
                </a:cxn>
                <a:cxn ang="0">
                  <a:pos x="connsiteX1" y="connsiteY1"/>
                </a:cxn>
              </a:cxnLst>
              <a:rect l="l" t="t" r="r" b="b"/>
              <a:pathLst>
                <a:path w="197072" h="773713">
                  <a:moveTo>
                    <a:pt x="0" y="773713"/>
                  </a:moveTo>
                  <a:cubicBezTo>
                    <a:pt x="50158" y="435392"/>
                    <a:pt x="117718" y="224494"/>
                    <a:pt x="197072" y="0"/>
                  </a:cubicBezTo>
                </a:path>
              </a:pathLst>
            </a:custGeom>
            <a:ln w="57150" cap="rnd" cmpd="sng">
              <a:gradFill flip="none" rotWithShape="1">
                <a:gsLst>
                  <a:gs pos="0">
                    <a:srgbClr val="000000"/>
                  </a:gs>
                  <a:gs pos="100000">
                    <a:srgbClr val="00F700"/>
                  </a:gs>
                </a:gsLst>
                <a:lin ang="15060000" scaled="0"/>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8" name="フリーフォーム 147"/>
            <p:cNvSpPr/>
            <p:nvPr/>
          </p:nvSpPr>
          <p:spPr>
            <a:xfrm>
              <a:off x="9117026" y="2031781"/>
              <a:ext cx="749208" cy="477662"/>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08287"/>
                <a:gd name="connsiteY0" fmla="*/ 247014 h 323203"/>
                <a:gd name="connsiteX1" fmla="*/ 908287 w 908287"/>
                <a:gd name="connsiteY1" fmla="*/ 10454 h 323203"/>
                <a:gd name="connsiteX0" fmla="*/ 0 w 917864"/>
                <a:gd name="connsiteY0" fmla="*/ 236560 h 391349"/>
                <a:gd name="connsiteX1" fmla="*/ 908287 w 917864"/>
                <a:gd name="connsiteY1" fmla="*/ 0 h 391349"/>
                <a:gd name="connsiteX0" fmla="*/ 0 w 944281"/>
                <a:gd name="connsiteY0" fmla="*/ 174811 h 350448"/>
                <a:gd name="connsiteX1" fmla="*/ 934963 w 944281"/>
                <a:gd name="connsiteY1" fmla="*/ 0 h 350448"/>
                <a:gd name="connsiteX0" fmla="*/ 2364 w 945093"/>
                <a:gd name="connsiteY0" fmla="*/ 174811 h 174811"/>
                <a:gd name="connsiteX1" fmla="*/ 937327 w 945093"/>
                <a:gd name="connsiteY1" fmla="*/ 0 h 174811"/>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2079 w 112079"/>
                <a:gd name="connsiteY0" fmla="*/ 792296 h 792296"/>
                <a:gd name="connsiteX1" fmla="*/ 0 w 112079"/>
                <a:gd name="connsiteY1" fmla="*/ 0 h 792296"/>
                <a:gd name="connsiteX0" fmla="*/ 1196315 w 1196315"/>
                <a:gd name="connsiteY0" fmla="*/ 872554 h 872554"/>
                <a:gd name="connsiteX1" fmla="*/ 0 w 1196315"/>
                <a:gd name="connsiteY1" fmla="*/ 0 h 872554"/>
                <a:gd name="connsiteX0" fmla="*/ 1196315 w 1196315"/>
                <a:gd name="connsiteY0" fmla="*/ 874614 h 874614"/>
                <a:gd name="connsiteX1" fmla="*/ 0 w 1196315"/>
                <a:gd name="connsiteY1" fmla="*/ 2060 h 874614"/>
                <a:gd name="connsiteX0" fmla="*/ 1196315 w 1196315"/>
                <a:gd name="connsiteY0" fmla="*/ 874036 h 874036"/>
                <a:gd name="connsiteX1" fmla="*/ 0 w 1196315"/>
                <a:gd name="connsiteY1" fmla="*/ 1482 h 874036"/>
                <a:gd name="connsiteX0" fmla="*/ 925256 w 925256"/>
                <a:gd name="connsiteY0" fmla="*/ 19610 h 71616"/>
                <a:gd name="connsiteX1" fmla="*/ 0 w 925256"/>
                <a:gd name="connsiteY1" fmla="*/ 71616 h 71616"/>
                <a:gd name="connsiteX0" fmla="*/ 964849 w 964849"/>
                <a:gd name="connsiteY0" fmla="*/ 19047 h 74263"/>
                <a:gd name="connsiteX1" fmla="*/ 0 w 964849"/>
                <a:gd name="connsiteY1" fmla="*/ 74263 h 74263"/>
                <a:gd name="connsiteX0" fmla="*/ 964849 w 964849"/>
                <a:gd name="connsiteY0" fmla="*/ 9592 h 64808"/>
                <a:gd name="connsiteX1" fmla="*/ 0 w 964849"/>
                <a:gd name="connsiteY1" fmla="*/ 64808 h 64808"/>
                <a:gd name="connsiteX0" fmla="*/ 961803 w 961803"/>
                <a:gd name="connsiteY0" fmla="*/ 12286 h 51452"/>
                <a:gd name="connsiteX1" fmla="*/ 0 w 961803"/>
                <a:gd name="connsiteY1" fmla="*/ 51452 h 51452"/>
                <a:gd name="connsiteX0" fmla="*/ 961803 w 961803"/>
                <a:gd name="connsiteY0" fmla="*/ 10230 h 49396"/>
                <a:gd name="connsiteX1" fmla="*/ 0 w 961803"/>
                <a:gd name="connsiteY1" fmla="*/ 49396 h 49396"/>
                <a:gd name="connsiteX0" fmla="*/ 961803 w 961803"/>
                <a:gd name="connsiteY0" fmla="*/ 10230 h 49396"/>
                <a:gd name="connsiteX1" fmla="*/ 0 w 961803"/>
                <a:gd name="connsiteY1" fmla="*/ 49396 h 49396"/>
                <a:gd name="connsiteX0" fmla="*/ 961803 w 961803"/>
                <a:gd name="connsiteY0" fmla="*/ 10230 h 49396"/>
                <a:gd name="connsiteX1" fmla="*/ 0 w 961803"/>
                <a:gd name="connsiteY1" fmla="*/ 49396 h 49396"/>
                <a:gd name="connsiteX0" fmla="*/ 1019670 w 1019670"/>
                <a:gd name="connsiteY0" fmla="*/ 179159 h 179159"/>
                <a:gd name="connsiteX1" fmla="*/ 0 w 1019670"/>
                <a:gd name="connsiteY1" fmla="*/ 3239 h 179159"/>
                <a:gd name="connsiteX0" fmla="*/ 1019670 w 1019670"/>
                <a:gd name="connsiteY0" fmla="*/ 175920 h 175920"/>
                <a:gd name="connsiteX1" fmla="*/ 0 w 1019670"/>
                <a:gd name="connsiteY1" fmla="*/ 0 h 175920"/>
                <a:gd name="connsiteX0" fmla="*/ 1019670 w 1019670"/>
                <a:gd name="connsiteY0" fmla="*/ 175920 h 175920"/>
                <a:gd name="connsiteX1" fmla="*/ 0 w 1019670"/>
                <a:gd name="connsiteY1" fmla="*/ 0 h 175920"/>
                <a:gd name="connsiteX0" fmla="*/ 1276644 w 1276644"/>
                <a:gd name="connsiteY0" fmla="*/ 149565 h 149565"/>
                <a:gd name="connsiteX1" fmla="*/ 0 w 1276644"/>
                <a:gd name="connsiteY1" fmla="*/ 0 h 149565"/>
                <a:gd name="connsiteX0" fmla="*/ 1276644 w 1276644"/>
                <a:gd name="connsiteY0" fmla="*/ 149565 h 149565"/>
                <a:gd name="connsiteX1" fmla="*/ 0 w 1276644"/>
                <a:gd name="connsiteY1" fmla="*/ 0 h 149565"/>
                <a:gd name="connsiteX0" fmla="*/ 671813 w 671813"/>
                <a:gd name="connsiteY0" fmla="*/ 439471 h 439471"/>
                <a:gd name="connsiteX1" fmla="*/ 0 w 671813"/>
                <a:gd name="connsiteY1" fmla="*/ 0 h 439471"/>
                <a:gd name="connsiteX0" fmla="*/ 671813 w 671813"/>
                <a:gd name="connsiteY0" fmla="*/ 439471 h 439471"/>
                <a:gd name="connsiteX1" fmla="*/ 0 w 671813"/>
                <a:gd name="connsiteY1" fmla="*/ 0 h 439471"/>
                <a:gd name="connsiteX0" fmla="*/ 665546 w 665546"/>
                <a:gd name="connsiteY0" fmla="*/ 446060 h 446060"/>
                <a:gd name="connsiteX1" fmla="*/ 0 w 665546"/>
                <a:gd name="connsiteY1" fmla="*/ 0 h 446060"/>
                <a:gd name="connsiteX0" fmla="*/ 665546 w 665546"/>
                <a:gd name="connsiteY0" fmla="*/ 446060 h 446060"/>
                <a:gd name="connsiteX1" fmla="*/ 0 w 665546"/>
                <a:gd name="connsiteY1" fmla="*/ 0 h 446060"/>
                <a:gd name="connsiteX0" fmla="*/ 665546 w 665546"/>
                <a:gd name="connsiteY0" fmla="*/ 446060 h 446060"/>
                <a:gd name="connsiteX1" fmla="*/ 0 w 665546"/>
                <a:gd name="connsiteY1" fmla="*/ 0 h 446060"/>
              </a:gdLst>
              <a:ahLst/>
              <a:cxnLst>
                <a:cxn ang="0">
                  <a:pos x="connsiteX0" y="connsiteY0"/>
                </a:cxn>
                <a:cxn ang="0">
                  <a:pos x="connsiteX1" y="connsiteY1"/>
                </a:cxn>
              </a:cxnLst>
              <a:rect l="l" t="t" r="r" b="b"/>
              <a:pathLst>
                <a:path w="665546" h="446060">
                  <a:moveTo>
                    <a:pt x="665546" y="446060"/>
                  </a:moveTo>
                  <a:cubicBezTo>
                    <a:pt x="361978" y="313444"/>
                    <a:pt x="190567" y="184175"/>
                    <a:pt x="0" y="0"/>
                  </a:cubicBezTo>
                </a:path>
              </a:pathLst>
            </a:custGeom>
            <a:ln w="57150" cap="rnd" cmpd="sng">
              <a:gradFill flip="none" rotWithShape="1">
                <a:gsLst>
                  <a:gs pos="0">
                    <a:srgbClr val="000000"/>
                  </a:gs>
                  <a:gs pos="100000">
                    <a:srgbClr val="F93FFF"/>
                  </a:gs>
                </a:gsLst>
                <a:lin ang="10800000" scaled="0"/>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9" name="フリーフォーム 148"/>
            <p:cNvSpPr/>
            <p:nvPr/>
          </p:nvSpPr>
          <p:spPr>
            <a:xfrm>
              <a:off x="8156251" y="2026801"/>
              <a:ext cx="924279" cy="310442"/>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08287"/>
                <a:gd name="connsiteY0" fmla="*/ 247014 h 323203"/>
                <a:gd name="connsiteX1" fmla="*/ 908287 w 908287"/>
                <a:gd name="connsiteY1" fmla="*/ 10454 h 323203"/>
                <a:gd name="connsiteX0" fmla="*/ 0 w 917864"/>
                <a:gd name="connsiteY0" fmla="*/ 236560 h 391349"/>
                <a:gd name="connsiteX1" fmla="*/ 908287 w 917864"/>
                <a:gd name="connsiteY1" fmla="*/ 0 h 391349"/>
                <a:gd name="connsiteX0" fmla="*/ 0 w 944281"/>
                <a:gd name="connsiteY0" fmla="*/ 174811 h 350448"/>
                <a:gd name="connsiteX1" fmla="*/ 934963 w 944281"/>
                <a:gd name="connsiteY1" fmla="*/ 0 h 350448"/>
                <a:gd name="connsiteX0" fmla="*/ 2364 w 945093"/>
                <a:gd name="connsiteY0" fmla="*/ 174811 h 174811"/>
                <a:gd name="connsiteX1" fmla="*/ 937327 w 945093"/>
                <a:gd name="connsiteY1" fmla="*/ 0 h 174811"/>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2079 w 112079"/>
                <a:gd name="connsiteY0" fmla="*/ 792296 h 792296"/>
                <a:gd name="connsiteX1" fmla="*/ 0 w 112079"/>
                <a:gd name="connsiteY1" fmla="*/ 0 h 792296"/>
                <a:gd name="connsiteX0" fmla="*/ 2420 w 59570"/>
                <a:gd name="connsiteY0" fmla="*/ 700089 h 700089"/>
                <a:gd name="connsiteX1" fmla="*/ 47952 w 59570"/>
                <a:gd name="connsiteY1" fmla="*/ 0 h 700089"/>
                <a:gd name="connsiteX0" fmla="*/ 5844 w 51376"/>
                <a:gd name="connsiteY0" fmla="*/ 700089 h 700089"/>
                <a:gd name="connsiteX1" fmla="*/ 51376 w 51376"/>
                <a:gd name="connsiteY1" fmla="*/ 0 h 700089"/>
                <a:gd name="connsiteX0" fmla="*/ 238 w 45770"/>
                <a:gd name="connsiteY0" fmla="*/ 700089 h 700089"/>
                <a:gd name="connsiteX1" fmla="*/ 45770 w 45770"/>
                <a:gd name="connsiteY1" fmla="*/ 0 h 700089"/>
                <a:gd name="connsiteX0" fmla="*/ 133385 w 133384"/>
                <a:gd name="connsiteY0" fmla="*/ 823032 h 823032"/>
                <a:gd name="connsiteX1" fmla="*/ 3795 w 133384"/>
                <a:gd name="connsiteY1" fmla="*/ 0 h 823032"/>
                <a:gd name="connsiteX0" fmla="*/ 133698 w 133698"/>
                <a:gd name="connsiteY0" fmla="*/ 823032 h 823032"/>
                <a:gd name="connsiteX1" fmla="*/ 4108 w 133698"/>
                <a:gd name="connsiteY1" fmla="*/ 0 h 823032"/>
                <a:gd name="connsiteX0" fmla="*/ 129590 w 129590"/>
                <a:gd name="connsiteY0" fmla="*/ 823032 h 823032"/>
                <a:gd name="connsiteX1" fmla="*/ 0 w 129590"/>
                <a:gd name="connsiteY1" fmla="*/ 0 h 823032"/>
                <a:gd name="connsiteX0" fmla="*/ 112079 w 112079"/>
                <a:gd name="connsiteY0" fmla="*/ 826447 h 826447"/>
                <a:gd name="connsiteX1" fmla="*/ 0 w 112079"/>
                <a:gd name="connsiteY1" fmla="*/ 0 h 826447"/>
                <a:gd name="connsiteX0" fmla="*/ 317 w 580362"/>
                <a:gd name="connsiteY0" fmla="*/ 1126973 h 1126973"/>
                <a:gd name="connsiteX1" fmla="*/ 578224 w 580362"/>
                <a:gd name="connsiteY1" fmla="*/ 0 h 1126973"/>
                <a:gd name="connsiteX0" fmla="*/ 605 w 578512"/>
                <a:gd name="connsiteY0" fmla="*/ 1126973 h 1126973"/>
                <a:gd name="connsiteX1" fmla="*/ 578512 w 578512"/>
                <a:gd name="connsiteY1" fmla="*/ 0 h 1126973"/>
                <a:gd name="connsiteX0" fmla="*/ 303 w 917950"/>
                <a:gd name="connsiteY0" fmla="*/ 321015 h 321015"/>
                <a:gd name="connsiteX1" fmla="*/ 917950 w 917950"/>
                <a:gd name="connsiteY1" fmla="*/ 0 h 321015"/>
                <a:gd name="connsiteX0" fmla="*/ 0 w 917647"/>
                <a:gd name="connsiteY0" fmla="*/ 321015 h 321015"/>
                <a:gd name="connsiteX1" fmla="*/ 917647 w 917647"/>
                <a:gd name="connsiteY1" fmla="*/ 0 h 321015"/>
                <a:gd name="connsiteX0" fmla="*/ 0 w 931657"/>
                <a:gd name="connsiteY0" fmla="*/ 290279 h 290279"/>
                <a:gd name="connsiteX1" fmla="*/ 931657 w 931657"/>
                <a:gd name="connsiteY1" fmla="*/ 0 h 290279"/>
                <a:gd name="connsiteX0" fmla="*/ 0 w 917647"/>
                <a:gd name="connsiteY0" fmla="*/ 300524 h 300524"/>
                <a:gd name="connsiteX1" fmla="*/ 917647 w 917647"/>
                <a:gd name="connsiteY1" fmla="*/ 0 h 300524"/>
              </a:gdLst>
              <a:ahLst/>
              <a:cxnLst>
                <a:cxn ang="0">
                  <a:pos x="connsiteX0" y="connsiteY0"/>
                </a:cxn>
                <a:cxn ang="0">
                  <a:pos x="connsiteX1" y="connsiteY1"/>
                </a:cxn>
              </a:cxnLst>
              <a:rect l="l" t="t" r="r" b="b"/>
              <a:pathLst>
                <a:path w="917647" h="300524">
                  <a:moveTo>
                    <a:pt x="0" y="300524"/>
                  </a:moveTo>
                  <a:cubicBezTo>
                    <a:pt x="403737" y="200299"/>
                    <a:pt x="649539" y="135907"/>
                    <a:pt x="917647" y="0"/>
                  </a:cubicBezTo>
                </a:path>
              </a:pathLst>
            </a:custGeom>
            <a:ln w="57150" cap="rnd" cmpd="sng">
              <a:gradFill flip="none" rotWithShape="1">
                <a:gsLst>
                  <a:gs pos="1000">
                    <a:srgbClr val="000000"/>
                  </a:gs>
                  <a:gs pos="100000">
                    <a:srgbClr val="0080FF"/>
                  </a:gs>
                </a:gsLst>
                <a:lin ang="8400000" scaled="0"/>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0" name="フリーフォーム 149"/>
            <p:cNvSpPr/>
            <p:nvPr/>
          </p:nvSpPr>
          <p:spPr>
            <a:xfrm>
              <a:off x="8159735" y="2355936"/>
              <a:ext cx="266715" cy="828589"/>
            </a:xfrm>
            <a:custGeom>
              <a:avLst/>
              <a:gdLst>
                <a:gd name="connsiteX0" fmla="*/ 0 w 2066925"/>
                <a:gd name="connsiteY0" fmla="*/ 231775 h 231775"/>
                <a:gd name="connsiteX1" fmla="*/ 2066925 w 2066925"/>
                <a:gd name="connsiteY1" fmla="*/ 0 h 231775"/>
                <a:gd name="connsiteX0" fmla="*/ 0 w 542925"/>
                <a:gd name="connsiteY0" fmla="*/ 0 h 701675"/>
                <a:gd name="connsiteX1" fmla="*/ 542925 w 542925"/>
                <a:gd name="connsiteY1" fmla="*/ 701675 h 701675"/>
                <a:gd name="connsiteX0" fmla="*/ 0 w 466725"/>
                <a:gd name="connsiteY0" fmla="*/ 0 h 669925"/>
                <a:gd name="connsiteX1" fmla="*/ 466725 w 466725"/>
                <a:gd name="connsiteY1" fmla="*/ 669925 h 669925"/>
                <a:gd name="connsiteX0" fmla="*/ 0 w 466725"/>
                <a:gd name="connsiteY0" fmla="*/ 0 h 669925"/>
                <a:gd name="connsiteX1" fmla="*/ 466725 w 466725"/>
                <a:gd name="connsiteY1" fmla="*/ 669925 h 669925"/>
                <a:gd name="connsiteX0" fmla="*/ 0 w 463550"/>
                <a:gd name="connsiteY0" fmla="*/ 0 h 657225"/>
                <a:gd name="connsiteX1" fmla="*/ 463550 w 463550"/>
                <a:gd name="connsiteY1" fmla="*/ 657225 h 657225"/>
                <a:gd name="connsiteX0" fmla="*/ 0 w 463550"/>
                <a:gd name="connsiteY0" fmla="*/ 0 h 657225"/>
                <a:gd name="connsiteX1" fmla="*/ 463550 w 463550"/>
                <a:gd name="connsiteY1" fmla="*/ 657225 h 657225"/>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2877"/>
                <a:gd name="connsiteY0" fmla="*/ 0 h 852857"/>
                <a:gd name="connsiteX1" fmla="*/ 1302877 w 1302877"/>
                <a:gd name="connsiteY1" fmla="*/ 852857 h 852857"/>
                <a:gd name="connsiteX0" fmla="*/ 0 w 1309188"/>
                <a:gd name="connsiteY0" fmla="*/ 0 h 871789"/>
                <a:gd name="connsiteX1" fmla="*/ 1309188 w 1309188"/>
                <a:gd name="connsiteY1" fmla="*/ 871789 h 871789"/>
                <a:gd name="connsiteX0" fmla="*/ 0 w 1201905"/>
                <a:gd name="connsiteY0" fmla="*/ 0 h 799216"/>
                <a:gd name="connsiteX1" fmla="*/ 1201905 w 1201905"/>
                <a:gd name="connsiteY1" fmla="*/ 799216 h 799216"/>
                <a:gd name="connsiteX0" fmla="*/ 0 w 1195594"/>
                <a:gd name="connsiteY0" fmla="*/ 0 h 833925"/>
                <a:gd name="connsiteX1" fmla="*/ 1195594 w 1195594"/>
                <a:gd name="connsiteY1" fmla="*/ 833925 h 833925"/>
                <a:gd name="connsiteX0" fmla="*/ 0 w 1214526"/>
                <a:gd name="connsiteY0" fmla="*/ 0 h 824459"/>
                <a:gd name="connsiteX1" fmla="*/ 1214526 w 1214526"/>
                <a:gd name="connsiteY1" fmla="*/ 824459 h 824459"/>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192439"/>
                <a:gd name="connsiteY0" fmla="*/ 0 h 742420"/>
                <a:gd name="connsiteX1" fmla="*/ 1192439 w 1192439"/>
                <a:gd name="connsiteY1" fmla="*/ 742420 h 742420"/>
                <a:gd name="connsiteX0" fmla="*/ 0 w 1205060"/>
                <a:gd name="connsiteY0" fmla="*/ 0 h 767663"/>
                <a:gd name="connsiteX1" fmla="*/ 1205060 w 1205060"/>
                <a:gd name="connsiteY1" fmla="*/ 767663 h 767663"/>
                <a:gd name="connsiteX0" fmla="*/ 0 w 1205060"/>
                <a:gd name="connsiteY0" fmla="*/ 0 h 767663"/>
                <a:gd name="connsiteX1" fmla="*/ 1205060 w 1205060"/>
                <a:gd name="connsiteY1" fmla="*/ 767663 h 767663"/>
                <a:gd name="connsiteX0" fmla="*/ 0 w 908287"/>
                <a:gd name="connsiteY0" fmla="*/ 247014 h 323203"/>
                <a:gd name="connsiteX1" fmla="*/ 908287 w 908287"/>
                <a:gd name="connsiteY1" fmla="*/ 10454 h 323203"/>
                <a:gd name="connsiteX0" fmla="*/ 0 w 917864"/>
                <a:gd name="connsiteY0" fmla="*/ 236560 h 391349"/>
                <a:gd name="connsiteX1" fmla="*/ 908287 w 917864"/>
                <a:gd name="connsiteY1" fmla="*/ 0 h 391349"/>
                <a:gd name="connsiteX0" fmla="*/ 0 w 944281"/>
                <a:gd name="connsiteY0" fmla="*/ 174811 h 350448"/>
                <a:gd name="connsiteX1" fmla="*/ 934963 w 944281"/>
                <a:gd name="connsiteY1" fmla="*/ 0 h 350448"/>
                <a:gd name="connsiteX0" fmla="*/ 2364 w 945093"/>
                <a:gd name="connsiteY0" fmla="*/ 174811 h 174811"/>
                <a:gd name="connsiteX1" fmla="*/ 937327 w 945093"/>
                <a:gd name="connsiteY1" fmla="*/ 0 h 174811"/>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5414 w 115414"/>
                <a:gd name="connsiteY0" fmla="*/ 798796 h 798796"/>
                <a:gd name="connsiteX1" fmla="*/ 0 w 115414"/>
                <a:gd name="connsiteY1" fmla="*/ 0 h 798796"/>
                <a:gd name="connsiteX0" fmla="*/ 112079 w 112079"/>
                <a:gd name="connsiteY0" fmla="*/ 792296 h 792296"/>
                <a:gd name="connsiteX1" fmla="*/ 0 w 112079"/>
                <a:gd name="connsiteY1" fmla="*/ 0 h 792296"/>
                <a:gd name="connsiteX0" fmla="*/ 2420 w 59570"/>
                <a:gd name="connsiteY0" fmla="*/ 700089 h 700089"/>
                <a:gd name="connsiteX1" fmla="*/ 47952 w 59570"/>
                <a:gd name="connsiteY1" fmla="*/ 0 h 700089"/>
                <a:gd name="connsiteX0" fmla="*/ 5844 w 51376"/>
                <a:gd name="connsiteY0" fmla="*/ 700089 h 700089"/>
                <a:gd name="connsiteX1" fmla="*/ 51376 w 51376"/>
                <a:gd name="connsiteY1" fmla="*/ 0 h 700089"/>
                <a:gd name="connsiteX0" fmla="*/ 238 w 45770"/>
                <a:gd name="connsiteY0" fmla="*/ 700089 h 700089"/>
                <a:gd name="connsiteX1" fmla="*/ 45770 w 45770"/>
                <a:gd name="connsiteY1" fmla="*/ 0 h 700089"/>
                <a:gd name="connsiteX0" fmla="*/ 84934 w 84934"/>
                <a:gd name="connsiteY0" fmla="*/ 763673 h 763673"/>
                <a:gd name="connsiteX1" fmla="*/ 5281 w 84934"/>
                <a:gd name="connsiteY1" fmla="*/ 0 h 763673"/>
                <a:gd name="connsiteX0" fmla="*/ 29 w 197101"/>
                <a:gd name="connsiteY0" fmla="*/ 773713 h 773713"/>
                <a:gd name="connsiteX1" fmla="*/ 197101 w 197101"/>
                <a:gd name="connsiteY1" fmla="*/ 0 h 773713"/>
                <a:gd name="connsiteX0" fmla="*/ 0 w 197072"/>
                <a:gd name="connsiteY0" fmla="*/ 773713 h 773713"/>
                <a:gd name="connsiteX1" fmla="*/ 197072 w 197072"/>
                <a:gd name="connsiteY1" fmla="*/ 0 h 773713"/>
                <a:gd name="connsiteX0" fmla="*/ 0 w 197072"/>
                <a:gd name="connsiteY0" fmla="*/ 773713 h 773713"/>
                <a:gd name="connsiteX1" fmla="*/ 197072 w 197072"/>
                <a:gd name="connsiteY1" fmla="*/ 0 h 773713"/>
                <a:gd name="connsiteX0" fmla="*/ 0 w 197072"/>
                <a:gd name="connsiteY0" fmla="*/ 773713 h 773713"/>
                <a:gd name="connsiteX1" fmla="*/ 197072 w 197072"/>
                <a:gd name="connsiteY1" fmla="*/ 0 h 773713"/>
                <a:gd name="connsiteX0" fmla="*/ 236247 w 241136"/>
                <a:gd name="connsiteY0" fmla="*/ 767020 h 767020"/>
                <a:gd name="connsiteX1" fmla="*/ 11642 w 241136"/>
                <a:gd name="connsiteY1" fmla="*/ 0 h 767020"/>
                <a:gd name="connsiteX0" fmla="*/ 224605 w 233667"/>
                <a:gd name="connsiteY0" fmla="*/ 767020 h 767020"/>
                <a:gd name="connsiteX1" fmla="*/ 0 w 233667"/>
                <a:gd name="connsiteY1" fmla="*/ 0 h 767020"/>
                <a:gd name="connsiteX0" fmla="*/ 254254 w 262209"/>
                <a:gd name="connsiteY0" fmla="*/ 807178 h 807178"/>
                <a:gd name="connsiteX1" fmla="*/ 0 w 262209"/>
                <a:gd name="connsiteY1" fmla="*/ 0 h 807178"/>
                <a:gd name="connsiteX0" fmla="*/ 254254 w 254254"/>
                <a:gd name="connsiteY0" fmla="*/ 807178 h 807178"/>
                <a:gd name="connsiteX1" fmla="*/ 0 w 254254"/>
                <a:gd name="connsiteY1" fmla="*/ 0 h 807178"/>
                <a:gd name="connsiteX0" fmla="*/ 254254 w 254254"/>
                <a:gd name="connsiteY0" fmla="*/ 807178 h 807178"/>
                <a:gd name="connsiteX1" fmla="*/ 0 w 254254"/>
                <a:gd name="connsiteY1" fmla="*/ 0 h 807178"/>
              </a:gdLst>
              <a:ahLst/>
              <a:cxnLst>
                <a:cxn ang="0">
                  <a:pos x="connsiteX0" y="connsiteY0"/>
                </a:cxn>
                <a:cxn ang="0">
                  <a:pos x="connsiteX1" y="connsiteY1"/>
                </a:cxn>
              </a:cxnLst>
              <a:rect l="l" t="t" r="r" b="b"/>
              <a:pathLst>
                <a:path w="254254" h="807178">
                  <a:moveTo>
                    <a:pt x="254254" y="807178"/>
                  </a:moveTo>
                  <a:cubicBezTo>
                    <a:pt x="192403" y="448779"/>
                    <a:pt x="82070" y="214456"/>
                    <a:pt x="0" y="0"/>
                  </a:cubicBezTo>
                </a:path>
              </a:pathLst>
            </a:custGeom>
            <a:ln w="57150" cap="rnd" cmpd="sng">
              <a:gradFill flip="none" rotWithShape="1">
                <a:gsLst>
                  <a:gs pos="0">
                    <a:srgbClr val="000000"/>
                  </a:gs>
                  <a:gs pos="100000">
                    <a:srgbClr val="FF0000"/>
                  </a:gs>
                </a:gsLst>
                <a:lin ang="1500000" scaled="0"/>
                <a:tileRect/>
              </a:gra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151" name="直線矢印コネクタ 150"/>
          <p:cNvCxnSpPr/>
          <p:nvPr/>
        </p:nvCxnSpPr>
        <p:spPr>
          <a:xfrm flipV="1">
            <a:off x="7991351" y="2979415"/>
            <a:ext cx="2397125" cy="1047751"/>
          </a:xfrm>
          <a:prstGeom prst="straightConnector1">
            <a:avLst/>
          </a:prstGeom>
          <a:ln w="38100" cap="rnd" cmpd="sng">
            <a:solidFill>
              <a:schemeClr val="accent2"/>
            </a:solidFill>
            <a:round/>
            <a:headEnd type="arrow"/>
            <a:tailEnd type="arrow"/>
          </a:ln>
        </p:spPr>
        <p:style>
          <a:lnRef idx="2">
            <a:schemeClr val="accent1"/>
          </a:lnRef>
          <a:fillRef idx="0">
            <a:schemeClr val="accent1"/>
          </a:fillRef>
          <a:effectRef idx="1">
            <a:schemeClr val="accent1"/>
          </a:effectRef>
          <a:fontRef idx="minor">
            <a:schemeClr val="tx1"/>
          </a:fontRef>
        </p:style>
      </p:cxnSp>
      <p:cxnSp>
        <p:nvCxnSpPr>
          <p:cNvPr id="152" name="直線矢印コネクタ 151"/>
          <p:cNvCxnSpPr/>
          <p:nvPr/>
        </p:nvCxnSpPr>
        <p:spPr>
          <a:xfrm flipV="1">
            <a:off x="9205789" y="3733478"/>
            <a:ext cx="1206500" cy="396876"/>
          </a:xfrm>
          <a:prstGeom prst="straightConnector1">
            <a:avLst/>
          </a:prstGeom>
          <a:ln w="38100" cap="rnd" cmpd="sng">
            <a:solidFill>
              <a:schemeClr val="accent2"/>
            </a:solidFill>
            <a:round/>
            <a:headEnd type="arrow"/>
            <a:tailEnd type="arrow"/>
          </a:ln>
        </p:spPr>
        <p:style>
          <a:lnRef idx="2">
            <a:schemeClr val="accent1"/>
          </a:lnRef>
          <a:fillRef idx="0">
            <a:schemeClr val="accent1"/>
          </a:fillRef>
          <a:effectRef idx="1">
            <a:schemeClr val="accent1"/>
          </a:effectRef>
          <a:fontRef idx="minor">
            <a:schemeClr val="tx1"/>
          </a:fontRef>
        </p:style>
      </p:cxnSp>
      <p:cxnSp>
        <p:nvCxnSpPr>
          <p:cNvPr id="153" name="直線矢印コネクタ 152"/>
          <p:cNvCxnSpPr/>
          <p:nvPr/>
        </p:nvCxnSpPr>
        <p:spPr>
          <a:xfrm>
            <a:off x="7816726" y="3257228"/>
            <a:ext cx="2595563" cy="404812"/>
          </a:xfrm>
          <a:prstGeom prst="straightConnector1">
            <a:avLst/>
          </a:prstGeom>
          <a:ln w="38100" cap="rnd" cmpd="sng">
            <a:solidFill>
              <a:schemeClr val="accent2"/>
            </a:solidFill>
            <a:round/>
            <a:headEnd type="arrow"/>
            <a:tailEnd type="arrow"/>
          </a:ln>
        </p:spPr>
        <p:style>
          <a:lnRef idx="2">
            <a:schemeClr val="accent1"/>
          </a:lnRef>
          <a:fillRef idx="0">
            <a:schemeClr val="accent1"/>
          </a:fillRef>
          <a:effectRef idx="1">
            <a:schemeClr val="accent1"/>
          </a:effectRef>
          <a:fontRef idx="minor">
            <a:schemeClr val="tx1"/>
          </a:fontRef>
        </p:style>
      </p:cxnSp>
      <p:cxnSp>
        <p:nvCxnSpPr>
          <p:cNvPr id="154" name="直線矢印コネクタ 153"/>
          <p:cNvCxnSpPr/>
          <p:nvPr/>
        </p:nvCxnSpPr>
        <p:spPr>
          <a:xfrm>
            <a:off x="9047039" y="3328665"/>
            <a:ext cx="1444625" cy="1373188"/>
          </a:xfrm>
          <a:prstGeom prst="straightConnector1">
            <a:avLst/>
          </a:prstGeom>
          <a:ln w="38100" cap="rnd" cmpd="sng">
            <a:solidFill>
              <a:schemeClr val="accent2"/>
            </a:solidFill>
            <a:round/>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50337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5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6"/>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5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5"/>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153"/>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
                                            <p:txEl>
                                              <p:pRg st="5" end="5"/>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00" grpId="0" animBg="1"/>
      <p:bldP spid="108" grpId="0" animBg="1"/>
      <p:bldP spid="1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a:xfrm>
            <a:off x="838200" y="272845"/>
            <a:ext cx="10515600" cy="995915"/>
          </a:xfrm>
        </p:spPr>
        <p:txBody>
          <a:bodyPr/>
          <a:lstStyle/>
          <a:p>
            <a:r>
              <a:rPr kumimoji="1" lang="en-US" altLang="ja-JP"/>
              <a:t>Useful observation in [Liu et al. 18]</a:t>
            </a:r>
            <a:endParaRPr kumimoji="1" lang="ja-JP" altLang="en-US"/>
          </a:p>
        </p:txBody>
      </p:sp>
      <p:sp>
        <p:nvSpPr>
          <p:cNvPr id="9" name="コンテンツ プレースホルダー 8"/>
          <p:cNvSpPr>
            <a:spLocks noGrp="1"/>
          </p:cNvSpPr>
          <p:nvPr>
            <p:ph sz="half" idx="1"/>
          </p:nvPr>
        </p:nvSpPr>
        <p:spPr>
          <a:xfrm>
            <a:off x="479376" y="1368735"/>
            <a:ext cx="5181600" cy="5265119"/>
          </a:xfrm>
        </p:spPr>
        <p:txBody>
          <a:bodyPr/>
          <a:lstStyle/>
          <a:p>
            <a:r>
              <a:rPr kumimoji="1" lang="en-US" altLang="ja-JP"/>
              <a:t>Assume:</a:t>
            </a:r>
          </a:p>
          <a:p>
            <a:pPr marL="457200" lvl="1" indent="0">
              <a:buNone/>
            </a:pPr>
            <a:r>
              <a:rPr kumimoji="1" lang="en-US" altLang="ja-JP"/>
              <a:t>“Every edge valence is {3, 4, 5}”</a:t>
            </a:r>
          </a:p>
          <a:p>
            <a:r>
              <a:rPr kumimoji="1" lang="en-US" altLang="ja-JP"/>
              <a:t>All vertex topologies fall into only 11 types!</a:t>
            </a:r>
            <a:endParaRPr kumimoji="1" lang="ja-JP" altLang="en-US"/>
          </a:p>
        </p:txBody>
      </p:sp>
      <p:sp>
        <p:nvSpPr>
          <p:cNvPr id="10" name="コンテンツ プレースホルダー 9"/>
          <p:cNvSpPr>
            <a:spLocks noGrp="1"/>
          </p:cNvSpPr>
          <p:nvPr>
            <p:ph sz="half" idx="2"/>
          </p:nvPr>
        </p:nvSpPr>
        <p:spPr>
          <a:xfrm>
            <a:off x="6098976" y="1368735"/>
            <a:ext cx="6093024" cy="5265119"/>
          </a:xfrm>
        </p:spPr>
        <p:txBody>
          <a:bodyPr/>
          <a:lstStyle/>
          <a:p>
            <a:r>
              <a:rPr kumimoji="1" lang="en-US" altLang="ja-JP"/>
              <a:t>Assume:</a:t>
            </a:r>
          </a:p>
          <a:p>
            <a:pPr marL="457200" lvl="1" indent="0">
              <a:buNone/>
            </a:pPr>
            <a:r>
              <a:rPr lang="en-US" altLang="ja-JP"/>
              <a:t>“Every dual face is {3, 4, 5}-gon”</a:t>
            </a:r>
          </a:p>
          <a:p>
            <a:r>
              <a:rPr kumimoji="1" lang="en-US" altLang="ja-JP"/>
              <a:t>All dual cell topologies fall into </a:t>
            </a:r>
            <a:br>
              <a:rPr kumimoji="1" lang="en-US" altLang="ja-JP"/>
            </a:br>
            <a:r>
              <a:rPr kumimoji="1" lang="en-US" altLang="ja-JP"/>
              <a:t>only 11 types! </a:t>
            </a:r>
            <a:r>
              <a:rPr kumimoji="1" lang="en-US" altLang="ja-JP">
                <a:sym typeface="Wingdings"/>
              </a:rPr>
              <a:t> </a:t>
            </a:r>
            <a:r>
              <a:rPr kumimoji="1" lang="en-US" altLang="ja-JP" i="1">
                <a:solidFill>
                  <a:srgbClr val="FF8552"/>
                </a:solidFill>
                <a:sym typeface="Wingdings"/>
              </a:rPr>
              <a:t>reference polyhedra</a:t>
            </a:r>
            <a:endParaRPr kumimoji="1" lang="en-US" altLang="ja-JP" i="1">
              <a:solidFill>
                <a:srgbClr val="FF8552"/>
              </a:solidFill>
            </a:endParaRPr>
          </a:p>
        </p:txBody>
      </p:sp>
      <p:sp>
        <p:nvSpPr>
          <p:cNvPr id="5" name="スライド番号プレースホルダー 4"/>
          <p:cNvSpPr>
            <a:spLocks noGrp="1"/>
          </p:cNvSpPr>
          <p:nvPr>
            <p:ph type="sldNum" sz="quarter" idx="12"/>
          </p:nvPr>
        </p:nvSpPr>
        <p:spPr/>
        <p:txBody>
          <a:bodyPr/>
          <a:lstStyle/>
          <a:p>
            <a:fld id="{7864C3F1-C0C4-453F-8E15-C5026B091930}" type="slidenum">
              <a:rPr lang="it-IT" smtClean="0"/>
              <a:t>18</a:t>
            </a:fld>
            <a:endParaRPr lang="it-IT"/>
          </a:p>
        </p:txBody>
      </p:sp>
      <p:grpSp>
        <p:nvGrpSpPr>
          <p:cNvPr id="36" name="図形グループ 35"/>
          <p:cNvGrpSpPr/>
          <p:nvPr/>
        </p:nvGrpSpPr>
        <p:grpSpPr>
          <a:xfrm>
            <a:off x="6209374" y="3284984"/>
            <a:ext cx="5863290" cy="2664296"/>
            <a:chOff x="6023992" y="3356992"/>
            <a:chExt cx="5863290" cy="2664296"/>
          </a:xfrm>
        </p:grpSpPr>
        <p:pic>
          <p:nvPicPr>
            <p:cNvPr id="3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4163" y="3569266"/>
              <a:ext cx="1104205" cy="795838"/>
            </a:xfrm>
            <a:prstGeom prst="rect">
              <a:avLst/>
            </a:prstGeom>
          </p:spPr>
        </p:pic>
        <p:pic>
          <p:nvPicPr>
            <p:cNvPr id="3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1316" y="3356992"/>
              <a:ext cx="959367" cy="1008112"/>
            </a:xfrm>
            <a:prstGeom prst="rect">
              <a:avLst/>
            </a:prstGeom>
          </p:spPr>
        </p:pic>
        <p:pic>
          <p:nvPicPr>
            <p:cNvPr id="3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4787279"/>
              <a:ext cx="814104" cy="921705"/>
            </a:xfrm>
            <a:prstGeom prst="rect">
              <a:avLst/>
            </a:prstGeom>
          </p:spPr>
        </p:pic>
        <p:pic>
          <p:nvPicPr>
            <p:cNvPr id="4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27177" y="4721188"/>
              <a:ext cx="991916" cy="1002195"/>
            </a:xfrm>
            <a:prstGeom prst="rect">
              <a:avLst/>
            </a:prstGeom>
          </p:spPr>
        </p:pic>
        <p:pic>
          <p:nvPicPr>
            <p:cNvPr id="4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4715271"/>
              <a:ext cx="867479" cy="1006089"/>
            </a:xfrm>
            <a:prstGeom prst="rect">
              <a:avLst/>
            </a:prstGeom>
          </p:spPr>
        </p:pic>
        <p:pic>
          <p:nvPicPr>
            <p:cNvPr id="4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0136" y="4643263"/>
              <a:ext cx="904547" cy="1199209"/>
            </a:xfrm>
            <a:prstGeom prst="rect">
              <a:avLst/>
            </a:prstGeom>
          </p:spPr>
        </p:pic>
        <p:pic>
          <p:nvPicPr>
            <p:cNvPr id="43" name="Picture 2"/>
            <p:cNvPicPr>
              <a:picLocks noChangeAspect="1"/>
            </p:cNvPicPr>
            <p:nvPr/>
          </p:nvPicPr>
          <p:blipFill>
            <a:blip r:embed="rId9"/>
            <a:stretch>
              <a:fillRect/>
            </a:stretch>
          </p:blipFill>
          <p:spPr>
            <a:xfrm>
              <a:off x="6023992" y="3429000"/>
              <a:ext cx="1012475" cy="1019327"/>
            </a:xfrm>
            <a:prstGeom prst="rect">
              <a:avLst/>
            </a:prstGeom>
          </p:spPr>
        </p:pic>
        <p:pic>
          <p:nvPicPr>
            <p:cNvPr id="44" name="Picture 5"/>
            <p:cNvPicPr>
              <a:picLocks noChangeAspect="1"/>
            </p:cNvPicPr>
            <p:nvPr/>
          </p:nvPicPr>
          <p:blipFill>
            <a:blip r:embed="rId10"/>
            <a:stretch>
              <a:fillRect/>
            </a:stretch>
          </p:blipFill>
          <p:spPr>
            <a:xfrm>
              <a:off x="9567779" y="3356992"/>
              <a:ext cx="1064725" cy="1030805"/>
            </a:xfrm>
            <a:prstGeom prst="rect">
              <a:avLst/>
            </a:prstGeom>
          </p:spPr>
        </p:pic>
        <p:pic>
          <p:nvPicPr>
            <p:cNvPr id="45" name="Picture 6"/>
            <p:cNvPicPr>
              <a:picLocks noChangeAspect="1"/>
            </p:cNvPicPr>
            <p:nvPr/>
          </p:nvPicPr>
          <p:blipFill>
            <a:blip r:embed="rId11"/>
            <a:stretch>
              <a:fillRect/>
            </a:stretch>
          </p:blipFill>
          <p:spPr>
            <a:xfrm>
              <a:off x="10754716" y="4715271"/>
              <a:ext cx="1132566" cy="1062841"/>
            </a:xfrm>
            <a:prstGeom prst="rect">
              <a:avLst/>
            </a:prstGeom>
          </p:spPr>
        </p:pic>
        <p:pic>
          <p:nvPicPr>
            <p:cNvPr id="46" name="Picture 7"/>
            <p:cNvPicPr>
              <a:picLocks noChangeAspect="1"/>
            </p:cNvPicPr>
            <p:nvPr/>
          </p:nvPicPr>
          <p:blipFill>
            <a:blip r:embed="rId12"/>
            <a:stretch>
              <a:fillRect/>
            </a:stretch>
          </p:blipFill>
          <p:spPr>
            <a:xfrm>
              <a:off x="7209165" y="3393159"/>
              <a:ext cx="870625" cy="1030241"/>
            </a:xfrm>
            <a:prstGeom prst="rect">
              <a:avLst/>
            </a:prstGeom>
          </p:spPr>
        </p:pic>
        <p:sp>
          <p:nvSpPr>
            <p:cNvPr id="47" name="テキスト ボックス 46"/>
            <p:cNvSpPr txBox="1"/>
            <p:nvPr/>
          </p:nvSpPr>
          <p:spPr>
            <a:xfrm>
              <a:off x="8528203" y="4257092"/>
              <a:ext cx="656124" cy="307777"/>
            </a:xfrm>
            <a:prstGeom prst="rect">
              <a:avLst/>
            </a:prstGeom>
            <a:noFill/>
          </p:spPr>
          <p:txBody>
            <a:bodyPr wrap="none" rtlCol="0">
              <a:spAutoFit/>
            </a:bodyPr>
            <a:lstStyle/>
            <a:p>
              <a:pPr algn="ctr"/>
              <a:r>
                <a:rPr kumimoji="1" lang="en-US" altLang="ja-JP" sz="1400"/>
                <a:t>(2,2,2)</a:t>
              </a:r>
              <a:endParaRPr kumimoji="1" lang="ja-JP" altLang="en-US" sz="1400"/>
            </a:p>
          </p:txBody>
        </p:sp>
        <p:sp>
          <p:nvSpPr>
            <p:cNvPr id="48" name="テキスト ボックス 47"/>
            <p:cNvSpPr txBox="1"/>
            <p:nvPr/>
          </p:nvSpPr>
          <p:spPr>
            <a:xfrm>
              <a:off x="10992937" y="4257092"/>
              <a:ext cx="656124" cy="307777"/>
            </a:xfrm>
            <a:prstGeom prst="rect">
              <a:avLst/>
            </a:prstGeom>
            <a:noFill/>
          </p:spPr>
          <p:txBody>
            <a:bodyPr wrap="none" rtlCol="0">
              <a:spAutoFit/>
            </a:bodyPr>
            <a:lstStyle/>
            <a:p>
              <a:pPr algn="ctr"/>
              <a:r>
                <a:rPr kumimoji="1" lang="en-US" altLang="ja-JP" sz="1400"/>
                <a:t>(1,3,3)</a:t>
              </a:r>
              <a:endParaRPr kumimoji="1" lang="ja-JP" altLang="en-US" sz="1400"/>
            </a:p>
          </p:txBody>
        </p:sp>
        <p:sp>
          <p:nvSpPr>
            <p:cNvPr id="49" name="テキスト ボックス 48"/>
            <p:cNvSpPr txBox="1"/>
            <p:nvPr/>
          </p:nvSpPr>
          <p:spPr>
            <a:xfrm>
              <a:off x="6174990" y="5713511"/>
              <a:ext cx="656124" cy="307777"/>
            </a:xfrm>
            <a:prstGeom prst="rect">
              <a:avLst/>
            </a:prstGeom>
            <a:noFill/>
          </p:spPr>
          <p:txBody>
            <a:bodyPr wrap="none" rtlCol="0">
              <a:spAutoFit/>
            </a:bodyPr>
            <a:lstStyle/>
            <a:p>
              <a:pPr algn="ctr"/>
              <a:r>
                <a:rPr kumimoji="1" lang="en-US" altLang="ja-JP" sz="1400"/>
                <a:t>(0,4,4)</a:t>
              </a:r>
              <a:endParaRPr kumimoji="1" lang="ja-JP" altLang="en-US" sz="1400"/>
            </a:p>
          </p:txBody>
        </p:sp>
        <p:sp>
          <p:nvSpPr>
            <p:cNvPr id="50" name="テキスト ボックス 49"/>
            <p:cNvSpPr txBox="1"/>
            <p:nvPr/>
          </p:nvSpPr>
          <p:spPr>
            <a:xfrm>
              <a:off x="7444347" y="5713511"/>
              <a:ext cx="656124" cy="307777"/>
            </a:xfrm>
            <a:prstGeom prst="rect">
              <a:avLst/>
            </a:prstGeom>
            <a:noFill/>
          </p:spPr>
          <p:txBody>
            <a:bodyPr wrap="none" rtlCol="0">
              <a:spAutoFit/>
            </a:bodyPr>
            <a:lstStyle/>
            <a:p>
              <a:pPr algn="ctr"/>
              <a:r>
                <a:rPr kumimoji="1" lang="en-US" altLang="ja-JP" sz="1400"/>
                <a:t>(2,0,6)</a:t>
              </a:r>
              <a:endParaRPr kumimoji="1" lang="ja-JP" altLang="en-US" sz="1400"/>
            </a:p>
          </p:txBody>
        </p:sp>
        <p:sp>
          <p:nvSpPr>
            <p:cNvPr id="51" name="テキスト ボックス 50"/>
            <p:cNvSpPr txBox="1"/>
            <p:nvPr/>
          </p:nvSpPr>
          <p:spPr>
            <a:xfrm>
              <a:off x="8595073" y="5713511"/>
              <a:ext cx="656124" cy="307777"/>
            </a:xfrm>
            <a:prstGeom prst="rect">
              <a:avLst/>
            </a:prstGeom>
            <a:noFill/>
          </p:spPr>
          <p:txBody>
            <a:bodyPr wrap="none" rtlCol="0">
              <a:spAutoFit/>
            </a:bodyPr>
            <a:lstStyle/>
            <a:p>
              <a:pPr algn="ctr"/>
              <a:r>
                <a:rPr kumimoji="1" lang="en-US" altLang="ja-JP" sz="1400"/>
                <a:t>(0,3,6)</a:t>
              </a:r>
              <a:endParaRPr kumimoji="1" lang="ja-JP" altLang="en-US" sz="1400"/>
            </a:p>
          </p:txBody>
        </p:sp>
        <p:sp>
          <p:nvSpPr>
            <p:cNvPr id="52" name="テキスト ボックス 51"/>
            <p:cNvSpPr txBox="1"/>
            <p:nvPr/>
          </p:nvSpPr>
          <p:spPr>
            <a:xfrm>
              <a:off x="9802077" y="5713511"/>
              <a:ext cx="656124" cy="307777"/>
            </a:xfrm>
            <a:prstGeom prst="rect">
              <a:avLst/>
            </a:prstGeom>
            <a:noFill/>
          </p:spPr>
          <p:txBody>
            <a:bodyPr wrap="none" rtlCol="0">
              <a:spAutoFit/>
            </a:bodyPr>
            <a:lstStyle/>
            <a:p>
              <a:pPr algn="ctr"/>
              <a:r>
                <a:rPr kumimoji="1" lang="en-US" altLang="ja-JP" sz="1400"/>
                <a:t>(0,2,8)</a:t>
              </a:r>
              <a:endParaRPr kumimoji="1" lang="ja-JP" altLang="en-US" sz="1400"/>
            </a:p>
          </p:txBody>
        </p:sp>
        <p:sp>
          <p:nvSpPr>
            <p:cNvPr id="53" name="テキスト ボックス 52"/>
            <p:cNvSpPr txBox="1"/>
            <p:nvPr/>
          </p:nvSpPr>
          <p:spPr>
            <a:xfrm>
              <a:off x="6202167" y="4257092"/>
              <a:ext cx="656124" cy="307777"/>
            </a:xfrm>
            <a:prstGeom prst="rect">
              <a:avLst/>
            </a:prstGeom>
            <a:noFill/>
          </p:spPr>
          <p:txBody>
            <a:bodyPr wrap="none" rtlCol="0">
              <a:spAutoFit/>
            </a:bodyPr>
            <a:lstStyle/>
            <a:p>
              <a:pPr algn="ctr"/>
              <a:r>
                <a:rPr kumimoji="1" lang="en-US" altLang="ja-JP" sz="1400"/>
                <a:t>(4,0,0)</a:t>
              </a:r>
              <a:endParaRPr kumimoji="1" lang="ja-JP" altLang="en-US" sz="1400"/>
            </a:p>
          </p:txBody>
        </p:sp>
        <p:sp>
          <p:nvSpPr>
            <p:cNvPr id="54" name="テキスト ボックス 53"/>
            <p:cNvSpPr txBox="1"/>
            <p:nvPr/>
          </p:nvSpPr>
          <p:spPr>
            <a:xfrm>
              <a:off x="10947439" y="5713511"/>
              <a:ext cx="747120" cy="307777"/>
            </a:xfrm>
            <a:prstGeom prst="rect">
              <a:avLst/>
            </a:prstGeom>
            <a:noFill/>
          </p:spPr>
          <p:txBody>
            <a:bodyPr wrap="none" rtlCol="0">
              <a:spAutoFit/>
            </a:bodyPr>
            <a:lstStyle/>
            <a:p>
              <a:pPr algn="ctr"/>
              <a:r>
                <a:rPr kumimoji="1" lang="en-US" altLang="ja-JP" sz="1400"/>
                <a:t>(0,0,12)</a:t>
              </a:r>
              <a:endParaRPr kumimoji="1" lang="ja-JP" altLang="en-US" sz="1400"/>
            </a:p>
          </p:txBody>
        </p:sp>
        <p:sp>
          <p:nvSpPr>
            <p:cNvPr id="55" name="テキスト ボックス 54"/>
            <p:cNvSpPr txBox="1"/>
            <p:nvPr/>
          </p:nvSpPr>
          <p:spPr>
            <a:xfrm>
              <a:off x="7316415" y="4257092"/>
              <a:ext cx="656124" cy="307777"/>
            </a:xfrm>
            <a:prstGeom prst="rect">
              <a:avLst/>
            </a:prstGeom>
            <a:noFill/>
          </p:spPr>
          <p:txBody>
            <a:bodyPr wrap="none" rtlCol="0">
              <a:spAutoFit/>
            </a:bodyPr>
            <a:lstStyle/>
            <a:p>
              <a:pPr algn="ctr"/>
              <a:r>
                <a:rPr kumimoji="1" lang="en-US" altLang="ja-JP" sz="1400"/>
                <a:t>(2,3,0)</a:t>
              </a:r>
              <a:endParaRPr kumimoji="1" lang="ja-JP" altLang="en-US" sz="1400"/>
            </a:p>
          </p:txBody>
        </p:sp>
        <p:sp>
          <p:nvSpPr>
            <p:cNvPr id="56" name="テキスト ボックス 55"/>
            <p:cNvSpPr txBox="1"/>
            <p:nvPr/>
          </p:nvSpPr>
          <p:spPr>
            <a:xfrm>
              <a:off x="9772079" y="4257092"/>
              <a:ext cx="656124" cy="307777"/>
            </a:xfrm>
            <a:prstGeom prst="rect">
              <a:avLst/>
            </a:prstGeom>
            <a:noFill/>
          </p:spPr>
          <p:txBody>
            <a:bodyPr wrap="none" rtlCol="0">
              <a:spAutoFit/>
            </a:bodyPr>
            <a:lstStyle/>
            <a:p>
              <a:pPr algn="ctr"/>
              <a:r>
                <a:rPr kumimoji="1" lang="en-US" altLang="ja-JP" sz="1400"/>
                <a:t>(0,5,2)</a:t>
              </a:r>
              <a:endParaRPr kumimoji="1" lang="ja-JP" altLang="en-US" sz="1400"/>
            </a:p>
          </p:txBody>
        </p:sp>
      </p:grpSp>
      <p:grpSp>
        <p:nvGrpSpPr>
          <p:cNvPr id="57" name="図形グループ 56"/>
          <p:cNvGrpSpPr/>
          <p:nvPr/>
        </p:nvGrpSpPr>
        <p:grpSpPr>
          <a:xfrm>
            <a:off x="326659" y="3331516"/>
            <a:ext cx="5465728" cy="2617764"/>
            <a:chOff x="326659" y="1050847"/>
            <a:chExt cx="5465728" cy="2617764"/>
          </a:xfrm>
        </p:grpSpPr>
        <p:pic>
          <p:nvPicPr>
            <p:cNvPr id="58" name="図 57"/>
            <p:cNvPicPr>
              <a:picLocks noChangeAspect="1"/>
            </p:cNvPicPr>
            <p:nvPr/>
          </p:nvPicPr>
          <p:blipFill>
            <a:blip r:embed="rId13"/>
            <a:stretch>
              <a:fillRect/>
            </a:stretch>
          </p:blipFill>
          <p:spPr>
            <a:xfrm>
              <a:off x="600016" y="1050847"/>
              <a:ext cx="4968844" cy="1041639"/>
            </a:xfrm>
            <a:prstGeom prst="rect">
              <a:avLst/>
            </a:prstGeom>
          </p:spPr>
        </p:pic>
        <p:pic>
          <p:nvPicPr>
            <p:cNvPr id="59" name="図 58"/>
            <p:cNvPicPr>
              <a:picLocks noChangeAspect="1"/>
            </p:cNvPicPr>
            <p:nvPr/>
          </p:nvPicPr>
          <p:blipFill>
            <a:blip r:embed="rId14"/>
            <a:stretch>
              <a:fillRect/>
            </a:stretch>
          </p:blipFill>
          <p:spPr>
            <a:xfrm>
              <a:off x="326659" y="2348880"/>
              <a:ext cx="5465728" cy="1142833"/>
            </a:xfrm>
            <a:prstGeom prst="rect">
              <a:avLst/>
            </a:prstGeom>
          </p:spPr>
        </p:pic>
        <p:sp>
          <p:nvSpPr>
            <p:cNvPr id="60" name="テキスト ボックス 59"/>
            <p:cNvSpPr txBox="1"/>
            <p:nvPr/>
          </p:nvSpPr>
          <p:spPr>
            <a:xfrm>
              <a:off x="2526768" y="1988840"/>
              <a:ext cx="656124" cy="307777"/>
            </a:xfrm>
            <a:prstGeom prst="rect">
              <a:avLst/>
            </a:prstGeom>
            <a:noFill/>
          </p:spPr>
          <p:txBody>
            <a:bodyPr wrap="none" rtlCol="0">
              <a:spAutoFit/>
            </a:bodyPr>
            <a:lstStyle/>
            <a:p>
              <a:pPr algn="ctr"/>
              <a:r>
                <a:rPr kumimoji="1" lang="en-US" altLang="ja-JP" sz="1400"/>
                <a:t>(2,2,2)</a:t>
              </a:r>
              <a:endParaRPr kumimoji="1" lang="ja-JP" altLang="en-US" sz="1400"/>
            </a:p>
          </p:txBody>
        </p:sp>
        <p:sp>
          <p:nvSpPr>
            <p:cNvPr id="61" name="テキスト ボックス 60"/>
            <p:cNvSpPr txBox="1"/>
            <p:nvPr/>
          </p:nvSpPr>
          <p:spPr>
            <a:xfrm>
              <a:off x="4727848" y="1988840"/>
              <a:ext cx="656124" cy="307777"/>
            </a:xfrm>
            <a:prstGeom prst="rect">
              <a:avLst/>
            </a:prstGeom>
            <a:noFill/>
          </p:spPr>
          <p:txBody>
            <a:bodyPr wrap="none" rtlCol="0">
              <a:spAutoFit/>
            </a:bodyPr>
            <a:lstStyle/>
            <a:p>
              <a:pPr algn="ctr"/>
              <a:r>
                <a:rPr kumimoji="1" lang="en-US" altLang="ja-JP" sz="1400"/>
                <a:t>(1,3,3)</a:t>
              </a:r>
              <a:endParaRPr kumimoji="1" lang="ja-JP" altLang="en-US" sz="1400"/>
            </a:p>
          </p:txBody>
        </p:sp>
        <p:sp>
          <p:nvSpPr>
            <p:cNvPr id="62" name="テキスト ボックス 61"/>
            <p:cNvSpPr txBox="1"/>
            <p:nvPr/>
          </p:nvSpPr>
          <p:spPr>
            <a:xfrm>
              <a:off x="455740" y="3360834"/>
              <a:ext cx="656124" cy="307777"/>
            </a:xfrm>
            <a:prstGeom prst="rect">
              <a:avLst/>
            </a:prstGeom>
            <a:noFill/>
          </p:spPr>
          <p:txBody>
            <a:bodyPr wrap="none" rtlCol="0">
              <a:spAutoFit/>
            </a:bodyPr>
            <a:lstStyle/>
            <a:p>
              <a:pPr algn="ctr"/>
              <a:r>
                <a:rPr kumimoji="1" lang="en-US" altLang="ja-JP" sz="1400"/>
                <a:t>(0,4,4)</a:t>
              </a:r>
              <a:endParaRPr kumimoji="1" lang="ja-JP" altLang="en-US" sz="1400"/>
            </a:p>
          </p:txBody>
        </p:sp>
        <p:sp>
          <p:nvSpPr>
            <p:cNvPr id="63" name="テキスト ボックス 62"/>
            <p:cNvSpPr txBox="1"/>
            <p:nvPr/>
          </p:nvSpPr>
          <p:spPr>
            <a:xfrm>
              <a:off x="1559496" y="3360834"/>
              <a:ext cx="656124" cy="307777"/>
            </a:xfrm>
            <a:prstGeom prst="rect">
              <a:avLst/>
            </a:prstGeom>
            <a:noFill/>
          </p:spPr>
          <p:txBody>
            <a:bodyPr wrap="none" rtlCol="0">
              <a:spAutoFit/>
            </a:bodyPr>
            <a:lstStyle/>
            <a:p>
              <a:pPr algn="ctr"/>
              <a:r>
                <a:rPr kumimoji="1" lang="en-US" altLang="ja-JP" sz="1400"/>
                <a:t>(2,0,6)</a:t>
              </a:r>
              <a:endParaRPr kumimoji="1" lang="ja-JP" altLang="en-US" sz="1400"/>
            </a:p>
          </p:txBody>
        </p:sp>
        <p:sp>
          <p:nvSpPr>
            <p:cNvPr id="64" name="テキスト ボックス 63"/>
            <p:cNvSpPr txBox="1"/>
            <p:nvPr/>
          </p:nvSpPr>
          <p:spPr>
            <a:xfrm>
              <a:off x="2711624" y="3360834"/>
              <a:ext cx="656124" cy="307777"/>
            </a:xfrm>
            <a:prstGeom prst="rect">
              <a:avLst/>
            </a:prstGeom>
            <a:noFill/>
          </p:spPr>
          <p:txBody>
            <a:bodyPr wrap="none" rtlCol="0">
              <a:spAutoFit/>
            </a:bodyPr>
            <a:lstStyle/>
            <a:p>
              <a:pPr algn="ctr"/>
              <a:r>
                <a:rPr kumimoji="1" lang="en-US" altLang="ja-JP" sz="1400"/>
                <a:t>(0,3,6)</a:t>
              </a:r>
              <a:endParaRPr kumimoji="1" lang="ja-JP" altLang="en-US" sz="1400"/>
            </a:p>
          </p:txBody>
        </p:sp>
        <p:sp>
          <p:nvSpPr>
            <p:cNvPr id="65" name="テキスト ボックス 64"/>
            <p:cNvSpPr txBox="1"/>
            <p:nvPr/>
          </p:nvSpPr>
          <p:spPr>
            <a:xfrm>
              <a:off x="3791744" y="3360834"/>
              <a:ext cx="656124" cy="307777"/>
            </a:xfrm>
            <a:prstGeom prst="rect">
              <a:avLst/>
            </a:prstGeom>
            <a:noFill/>
          </p:spPr>
          <p:txBody>
            <a:bodyPr wrap="none" rtlCol="0">
              <a:spAutoFit/>
            </a:bodyPr>
            <a:lstStyle/>
            <a:p>
              <a:pPr algn="ctr"/>
              <a:r>
                <a:rPr kumimoji="1" lang="en-US" altLang="ja-JP" sz="1400"/>
                <a:t>(0,2,8)</a:t>
              </a:r>
              <a:endParaRPr kumimoji="1" lang="ja-JP" altLang="en-US" sz="1400"/>
            </a:p>
          </p:txBody>
        </p:sp>
        <p:sp>
          <p:nvSpPr>
            <p:cNvPr id="66" name="テキスト ボックス 65"/>
            <p:cNvSpPr txBox="1"/>
            <p:nvPr/>
          </p:nvSpPr>
          <p:spPr>
            <a:xfrm>
              <a:off x="695400" y="1988840"/>
              <a:ext cx="656124" cy="307777"/>
            </a:xfrm>
            <a:prstGeom prst="rect">
              <a:avLst/>
            </a:prstGeom>
            <a:noFill/>
          </p:spPr>
          <p:txBody>
            <a:bodyPr wrap="none" rtlCol="0">
              <a:spAutoFit/>
            </a:bodyPr>
            <a:lstStyle/>
            <a:p>
              <a:pPr algn="ctr"/>
              <a:r>
                <a:rPr kumimoji="1" lang="en-US" altLang="ja-JP" sz="1400"/>
                <a:t>(4,0,0)</a:t>
              </a:r>
              <a:endParaRPr kumimoji="1" lang="ja-JP" altLang="en-US" sz="1400"/>
            </a:p>
          </p:txBody>
        </p:sp>
        <p:sp>
          <p:nvSpPr>
            <p:cNvPr id="67" name="テキスト ボックス 66"/>
            <p:cNvSpPr txBox="1"/>
            <p:nvPr/>
          </p:nvSpPr>
          <p:spPr>
            <a:xfrm>
              <a:off x="4871864" y="3360834"/>
              <a:ext cx="747120" cy="307777"/>
            </a:xfrm>
            <a:prstGeom prst="rect">
              <a:avLst/>
            </a:prstGeom>
            <a:noFill/>
          </p:spPr>
          <p:txBody>
            <a:bodyPr wrap="none" rtlCol="0">
              <a:spAutoFit/>
            </a:bodyPr>
            <a:lstStyle/>
            <a:p>
              <a:pPr algn="ctr"/>
              <a:r>
                <a:rPr kumimoji="1" lang="en-US" altLang="ja-JP" sz="1400"/>
                <a:t>(0,0,12)</a:t>
              </a:r>
              <a:endParaRPr kumimoji="1" lang="ja-JP" altLang="en-US" sz="1400"/>
            </a:p>
          </p:txBody>
        </p:sp>
        <p:sp>
          <p:nvSpPr>
            <p:cNvPr id="68" name="テキスト ボックス 67"/>
            <p:cNvSpPr txBox="1"/>
            <p:nvPr/>
          </p:nvSpPr>
          <p:spPr>
            <a:xfrm>
              <a:off x="1559496" y="1988840"/>
              <a:ext cx="656124" cy="307777"/>
            </a:xfrm>
            <a:prstGeom prst="rect">
              <a:avLst/>
            </a:prstGeom>
            <a:noFill/>
          </p:spPr>
          <p:txBody>
            <a:bodyPr wrap="none" rtlCol="0">
              <a:spAutoFit/>
            </a:bodyPr>
            <a:lstStyle/>
            <a:p>
              <a:pPr algn="ctr"/>
              <a:r>
                <a:rPr kumimoji="1" lang="en-US" altLang="ja-JP" sz="1400"/>
                <a:t>(2,3,0)</a:t>
              </a:r>
              <a:endParaRPr kumimoji="1" lang="ja-JP" altLang="en-US" sz="1400"/>
            </a:p>
          </p:txBody>
        </p:sp>
        <p:sp>
          <p:nvSpPr>
            <p:cNvPr id="69" name="テキスト ボックス 68"/>
            <p:cNvSpPr txBox="1"/>
            <p:nvPr/>
          </p:nvSpPr>
          <p:spPr>
            <a:xfrm>
              <a:off x="3647728" y="1988840"/>
              <a:ext cx="656124" cy="307777"/>
            </a:xfrm>
            <a:prstGeom prst="rect">
              <a:avLst/>
            </a:prstGeom>
            <a:noFill/>
          </p:spPr>
          <p:txBody>
            <a:bodyPr wrap="none" rtlCol="0">
              <a:spAutoFit/>
            </a:bodyPr>
            <a:lstStyle/>
            <a:p>
              <a:pPr algn="ctr"/>
              <a:r>
                <a:rPr kumimoji="1" lang="en-US" altLang="ja-JP" sz="1400"/>
                <a:t>(0,5,2)</a:t>
              </a:r>
              <a:endParaRPr kumimoji="1" lang="ja-JP" altLang="en-US" sz="1400"/>
            </a:p>
          </p:txBody>
        </p:sp>
      </p:grpSp>
      <p:cxnSp>
        <p:nvCxnSpPr>
          <p:cNvPr id="70" name="Straight Connector 21"/>
          <p:cNvCxnSpPr/>
          <p:nvPr/>
        </p:nvCxnSpPr>
        <p:spPr>
          <a:xfrm>
            <a:off x="5895560" y="1530832"/>
            <a:ext cx="0" cy="5151327"/>
          </a:xfrm>
          <a:prstGeom prst="line">
            <a:avLst/>
          </a:prstGeom>
          <a:ln w="44450" cap="rnd">
            <a:solidFill>
              <a:srgbClr val="7C7C7C"/>
            </a:solidFill>
            <a:prstDash val="dash"/>
          </a:ln>
        </p:spPr>
        <p:style>
          <a:lnRef idx="1">
            <a:schemeClr val="accent1"/>
          </a:lnRef>
          <a:fillRef idx="0">
            <a:schemeClr val="accent1"/>
          </a:fillRef>
          <a:effectRef idx="0">
            <a:schemeClr val="accent1"/>
          </a:effectRef>
          <a:fontRef idx="minor">
            <a:schemeClr val="tx1"/>
          </a:fontRef>
        </p:style>
      </p:cxnSp>
      <p:sp>
        <p:nvSpPr>
          <p:cNvPr id="71" name="左右矢印 70"/>
          <p:cNvSpPr/>
          <p:nvPr/>
        </p:nvSpPr>
        <p:spPr>
          <a:xfrm>
            <a:off x="5375920" y="2996952"/>
            <a:ext cx="981927" cy="60990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a:solidFill>
                  <a:schemeClr val="tx1"/>
                </a:solidFill>
              </a:rPr>
              <a:t>Dual</a:t>
            </a:r>
            <a:endParaRPr kumimoji="1" lang="ja-JP" altLang="en-US">
              <a:solidFill>
                <a:schemeClr val="tx1"/>
              </a:solidFill>
            </a:endParaRPr>
          </a:p>
        </p:txBody>
      </p:sp>
      <p:sp>
        <p:nvSpPr>
          <p:cNvPr id="72" name="テキスト ボックス 71"/>
          <p:cNvSpPr txBox="1"/>
          <p:nvPr/>
        </p:nvSpPr>
        <p:spPr>
          <a:xfrm>
            <a:off x="1454372" y="6114782"/>
            <a:ext cx="3018775" cy="338554"/>
          </a:xfrm>
          <a:prstGeom prst="rect">
            <a:avLst/>
          </a:prstGeom>
          <a:noFill/>
        </p:spPr>
        <p:txBody>
          <a:bodyPr wrap="none" rtlCol="0">
            <a:spAutoFit/>
          </a:bodyPr>
          <a:lstStyle/>
          <a:p>
            <a:pPr algn="ctr"/>
            <a:r>
              <a:rPr kumimoji="1" lang="en-US" altLang="ja-JP" sz="1600"/>
              <a:t>(Regular topology (0,6,0) omitted)</a:t>
            </a:r>
            <a:endParaRPr kumimoji="1" lang="ja-JP" altLang="en-US" sz="1600"/>
          </a:p>
        </p:txBody>
      </p:sp>
    </p:spTree>
    <p:extLst>
      <p:ext uri="{BB962C8B-B14F-4D97-AF65-F5344CB8AC3E}">
        <p14:creationId xmlns:p14="http://schemas.microsoft.com/office/powerpoint/2010/main" val="305734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119659"/>
          </a:xfrm>
        </p:spPr>
        <p:txBody>
          <a:bodyPr/>
          <a:lstStyle/>
          <a:p>
            <a:r>
              <a:rPr kumimoji="1" lang="en-US" altLang="ja-JP"/>
              <a:t>Implementation details</a:t>
            </a:r>
            <a:endParaRPr kumimoji="1" lang="ja-JP" altLang="en-US"/>
          </a:p>
        </p:txBody>
      </p:sp>
      <p:sp>
        <p:nvSpPr>
          <p:cNvPr id="3" name="コンテンツ プレースホルダー 2"/>
          <p:cNvSpPr>
            <a:spLocks noGrp="1"/>
          </p:cNvSpPr>
          <p:nvPr>
            <p:ph idx="1"/>
          </p:nvPr>
        </p:nvSpPr>
        <p:spPr/>
        <p:txBody>
          <a:bodyPr/>
          <a:lstStyle/>
          <a:p>
            <a:r>
              <a:rPr kumimoji="1" lang="en-US" altLang="ja-JP" dirty="0"/>
              <a:t>Volume discretized by </a:t>
            </a:r>
            <a:r>
              <a:rPr kumimoji="1" lang="en-US" altLang="ja-JP" dirty="0" err="1"/>
              <a:t>tet</a:t>
            </a:r>
            <a:r>
              <a:rPr kumimoji="1" lang="en-US" altLang="ja-JP" dirty="0"/>
              <a:t> mesh</a:t>
            </a:r>
          </a:p>
          <a:p>
            <a:pPr lvl="1"/>
            <a:r>
              <a:rPr lang="en-US" altLang="ja-JP" dirty="0"/>
              <a:t>Conforming to sheet intersections</a:t>
            </a:r>
            <a:endParaRPr kumimoji="1" lang="en-US" altLang="ja-JP" dirty="0"/>
          </a:p>
          <a:p>
            <a:endParaRPr kumimoji="1" lang="en-US" altLang="ja-JP" dirty="0"/>
          </a:p>
          <a:p>
            <a:endParaRPr kumimoji="1" lang="en-US" altLang="ja-JP" dirty="0"/>
          </a:p>
          <a:p>
            <a:r>
              <a:rPr kumimoji="1" lang="en-US" altLang="ja-JP" dirty="0"/>
              <a:t>Preservation of sharp features</a:t>
            </a:r>
          </a:p>
          <a:p>
            <a:pPr lvl="1"/>
            <a:r>
              <a:rPr lang="en-US" altLang="ja-JP" dirty="0"/>
              <a:t>By modifying boundary conditions</a:t>
            </a:r>
            <a:endParaRPr kumimoji="1" lang="en-US" altLang="ja-JP" dirty="0"/>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t>19</a:t>
            </a:fld>
            <a:endParaRPr lang="it-IT"/>
          </a:p>
        </p:txBody>
      </p:sp>
      <p:grpSp>
        <p:nvGrpSpPr>
          <p:cNvPr id="13" name="図形グループ 12"/>
          <p:cNvGrpSpPr>
            <a:grpSpLocks noChangeAspect="1"/>
          </p:cNvGrpSpPr>
          <p:nvPr/>
        </p:nvGrpSpPr>
        <p:grpSpPr>
          <a:xfrm>
            <a:off x="6440189" y="1340768"/>
            <a:ext cx="5560467" cy="2003228"/>
            <a:chOff x="85970" y="1273796"/>
            <a:chExt cx="11819929" cy="4258277"/>
          </a:xfrm>
        </p:grpSpPr>
        <p:pic>
          <p:nvPicPr>
            <p:cNvPr id="7" name="Picture 26"/>
            <p:cNvPicPr>
              <a:picLocks noChangeAspect="1"/>
            </p:cNvPicPr>
            <p:nvPr/>
          </p:nvPicPr>
          <p:blipFill>
            <a:blip r:embed="rId3">
              <a:clrChange>
                <a:clrFrom>
                  <a:srgbClr val="FFFFFF"/>
                </a:clrFrom>
                <a:clrTo>
                  <a:srgbClr val="FFFFFF">
                    <a:alpha val="0"/>
                  </a:srgbClr>
                </a:clrTo>
              </a:clrChange>
            </a:blip>
            <a:stretch>
              <a:fillRect/>
            </a:stretch>
          </p:blipFill>
          <p:spPr>
            <a:xfrm>
              <a:off x="7870638" y="1443959"/>
              <a:ext cx="4035261" cy="4040913"/>
            </a:xfrm>
            <a:prstGeom prst="rect">
              <a:avLst/>
            </a:prstGeom>
          </p:spPr>
        </p:pic>
        <p:pic>
          <p:nvPicPr>
            <p:cNvPr id="8"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379" y="1273796"/>
              <a:ext cx="4134714" cy="4258277"/>
            </a:xfrm>
            <a:prstGeom prst="rect">
              <a:avLst/>
            </a:prstGeom>
          </p:spPr>
        </p:pic>
        <p:pic>
          <p:nvPicPr>
            <p:cNvPr id="9"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70" y="1662203"/>
              <a:ext cx="2039795" cy="2123259"/>
            </a:xfrm>
            <a:prstGeom prst="rect">
              <a:avLst/>
            </a:prstGeom>
          </p:spPr>
        </p:pic>
        <p:pic>
          <p:nvPicPr>
            <p:cNvPr id="10" name="Picture 11"/>
            <p:cNvPicPr>
              <a:picLocks noChangeAspect="1"/>
            </p:cNvPicPr>
            <p:nvPr/>
          </p:nvPicPr>
          <p:blipFill>
            <a:blip r:embed="rId6">
              <a:clrChange>
                <a:clrFrom>
                  <a:srgbClr val="FFFFFF"/>
                </a:clrFrom>
                <a:clrTo>
                  <a:srgbClr val="FFFFFF">
                    <a:alpha val="0"/>
                  </a:srgbClr>
                </a:clrTo>
              </a:clrChange>
            </a:blip>
            <a:stretch>
              <a:fillRect/>
            </a:stretch>
          </p:blipFill>
          <p:spPr>
            <a:xfrm>
              <a:off x="5324252" y="2586023"/>
              <a:ext cx="719525" cy="736657"/>
            </a:xfrm>
            <a:prstGeom prst="rect">
              <a:avLst/>
            </a:prstGeom>
          </p:spPr>
        </p:pic>
        <p:cxnSp>
          <p:nvCxnSpPr>
            <p:cNvPr id="11" name="Straight Connector 13"/>
            <p:cNvCxnSpPr/>
            <p:nvPr/>
          </p:nvCxnSpPr>
          <p:spPr>
            <a:xfrm flipV="1">
              <a:off x="5638800" y="1623062"/>
              <a:ext cx="3703320" cy="1010601"/>
            </a:xfrm>
            <a:prstGeom prst="line">
              <a:avLst/>
            </a:prstGeom>
            <a:ln w="38100" cap="rnd">
              <a:solidFill>
                <a:srgbClr val="FF0000"/>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21"/>
            <p:cNvCxnSpPr/>
            <p:nvPr/>
          </p:nvCxnSpPr>
          <p:spPr>
            <a:xfrm>
              <a:off x="5555456" y="3236119"/>
              <a:ext cx="3271044" cy="1869281"/>
            </a:xfrm>
            <a:prstGeom prst="line">
              <a:avLst/>
            </a:prstGeom>
            <a:ln w="38100" cap="rnd">
              <a:solidFill>
                <a:srgbClr val="FF0000"/>
              </a:solidFill>
              <a:round/>
            </a:ln>
          </p:spPr>
          <p:style>
            <a:lnRef idx="1">
              <a:schemeClr val="accent1"/>
            </a:lnRef>
            <a:fillRef idx="0">
              <a:schemeClr val="accent1"/>
            </a:fillRef>
            <a:effectRef idx="0">
              <a:schemeClr val="accent1"/>
            </a:effectRef>
            <a:fontRef idx="minor">
              <a:schemeClr val="tx1"/>
            </a:fontRef>
          </p:style>
        </p:cxnSp>
      </p:grpSp>
      <p:grpSp>
        <p:nvGrpSpPr>
          <p:cNvPr id="18" name="図形グループ 17"/>
          <p:cNvGrpSpPr/>
          <p:nvPr/>
        </p:nvGrpSpPr>
        <p:grpSpPr>
          <a:xfrm>
            <a:off x="7104112" y="3980135"/>
            <a:ext cx="4625775" cy="2185169"/>
            <a:chOff x="7032104" y="4185084"/>
            <a:chExt cx="4625775" cy="2185169"/>
          </a:xfrm>
        </p:grpSpPr>
        <p:pic>
          <p:nvPicPr>
            <p:cNvPr id="15" name="図 14"/>
            <p:cNvPicPr>
              <a:picLocks noChangeAspect="1"/>
            </p:cNvPicPr>
            <p:nvPr/>
          </p:nvPicPr>
          <p:blipFill>
            <a:blip r:embed="rId7"/>
            <a:stretch>
              <a:fillRect/>
            </a:stretch>
          </p:blipFill>
          <p:spPr>
            <a:xfrm>
              <a:off x="9480376" y="4185084"/>
              <a:ext cx="2177503" cy="2185169"/>
            </a:xfrm>
            <a:prstGeom prst="rect">
              <a:avLst/>
            </a:prstGeom>
          </p:spPr>
        </p:pic>
        <p:pic>
          <p:nvPicPr>
            <p:cNvPr id="17" name="図 16"/>
            <p:cNvPicPr>
              <a:picLocks noChangeAspect="1"/>
            </p:cNvPicPr>
            <p:nvPr/>
          </p:nvPicPr>
          <p:blipFill>
            <a:blip r:embed="rId8"/>
            <a:stretch>
              <a:fillRect/>
            </a:stretch>
          </p:blipFill>
          <p:spPr>
            <a:xfrm>
              <a:off x="7032104" y="4185084"/>
              <a:ext cx="2181295" cy="2185169"/>
            </a:xfrm>
            <a:prstGeom prst="rect">
              <a:avLst/>
            </a:prstGeom>
          </p:spPr>
        </p:pic>
      </p:grpSp>
    </p:spTree>
    <p:extLst>
      <p:ext uri="{BB962C8B-B14F-4D97-AF65-F5344CB8AC3E}">
        <p14:creationId xmlns:p14="http://schemas.microsoft.com/office/powerpoint/2010/main" val="3796091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Hexahedral meshes</a:t>
            </a:r>
          </a:p>
        </p:txBody>
      </p:sp>
      <p:sp>
        <p:nvSpPr>
          <p:cNvPr id="3" name="Segnaposto contenuto 2"/>
          <p:cNvSpPr>
            <a:spLocks noGrp="1"/>
          </p:cNvSpPr>
          <p:nvPr>
            <p:ph idx="1"/>
          </p:nvPr>
        </p:nvSpPr>
        <p:spPr/>
        <p:txBody>
          <a:bodyPr>
            <a:normAutofit/>
          </a:bodyPr>
          <a:lstStyle/>
          <a:p>
            <a:r>
              <a:rPr lang="it-IT" dirty="0" err="1"/>
              <a:t>Needed</a:t>
            </a:r>
            <a:r>
              <a:rPr lang="it-IT" dirty="0"/>
              <a:t> for </a:t>
            </a:r>
            <a:r>
              <a:rPr lang="en-US" dirty="0" smtClean="0"/>
              <a:t>running</a:t>
            </a:r>
            <a:r>
              <a:rPr lang="it-IT" dirty="0" smtClean="0"/>
              <a:t> </a:t>
            </a:r>
            <a:r>
              <a:rPr lang="it-IT" dirty="0" err="1"/>
              <a:t>numerical</a:t>
            </a:r>
            <a:r>
              <a:rPr lang="it-IT" dirty="0"/>
              <a:t> </a:t>
            </a:r>
            <a:r>
              <a:rPr lang="it-IT" dirty="0" err="1"/>
              <a:t>simulations</a:t>
            </a:r>
            <a:r>
              <a:rPr lang="it-IT" dirty="0"/>
              <a:t> on 3D </a:t>
            </a:r>
            <a:r>
              <a:rPr lang="it-IT" dirty="0" err="1"/>
              <a:t>shapes</a:t>
            </a:r>
            <a:endParaRPr lang="it-IT" dirty="0"/>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t>2</a:t>
            </a:fld>
            <a:endParaRPr lang="it-IT"/>
          </a:p>
        </p:txBody>
      </p:sp>
      <p:pic>
        <p:nvPicPr>
          <p:cNvPr id="5" name="Immagine 2" descr="planeAll.png"/>
          <p:cNvPicPr>
            <a:picLocks noChangeAspect="1"/>
          </p:cNvPicPr>
          <p:nvPr/>
        </p:nvPicPr>
        <p:blipFill rotWithShape="1">
          <a:blip r:embed="rId3">
            <a:extLst>
              <a:ext uri="{28A0092B-C50C-407E-A947-70E740481C1C}">
                <a14:useLocalDpi xmlns:a14="http://schemas.microsoft.com/office/drawing/2010/main" val="0"/>
              </a:ext>
            </a:extLst>
          </a:blip>
          <a:srcRect r="49012"/>
          <a:stretch/>
        </p:blipFill>
        <p:spPr>
          <a:xfrm>
            <a:off x="5866100" y="2083088"/>
            <a:ext cx="5138736" cy="4722557"/>
          </a:xfrm>
          <a:prstGeom prst="rect">
            <a:avLst/>
          </a:prstGeom>
        </p:spPr>
      </p:pic>
      <p:pic>
        <p:nvPicPr>
          <p:cNvPr id="7" name="図 6"/>
          <p:cNvPicPr>
            <a:picLocks noChangeAspect="1"/>
          </p:cNvPicPr>
          <p:nvPr/>
        </p:nvPicPr>
        <p:blipFill rotWithShape="1">
          <a:blip r:embed="rId4">
            <a:clrChange>
              <a:clrFrom>
                <a:srgbClr val="FFFFEE"/>
              </a:clrFrom>
              <a:clrTo>
                <a:srgbClr val="FFFFEE">
                  <a:alpha val="0"/>
                </a:srgbClr>
              </a:clrTo>
            </a:clrChange>
          </a:blip>
          <a:srcRect l="7217" t="11527" r="3662" b="5920"/>
          <a:stretch/>
        </p:blipFill>
        <p:spPr>
          <a:xfrm>
            <a:off x="1345999" y="2977748"/>
            <a:ext cx="4033445" cy="3049988"/>
          </a:xfrm>
          <a:prstGeom prst="rect">
            <a:avLst/>
          </a:prstGeom>
        </p:spPr>
      </p:pic>
    </p:spTree>
    <p:extLst>
      <p:ext uri="{BB962C8B-B14F-4D97-AF65-F5344CB8AC3E}">
        <p14:creationId xmlns:p14="http://schemas.microsoft.com/office/powerpoint/2010/main" val="32126829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838200" y="2766219"/>
            <a:ext cx="10515600" cy="1325563"/>
          </a:xfrm>
        </p:spPr>
        <p:txBody>
          <a:bodyPr/>
          <a:lstStyle/>
          <a:p>
            <a:pPr algn="ctr"/>
            <a:r>
              <a:rPr kumimoji="1" lang="en-US" altLang="ja-JP"/>
              <a:t>Results</a:t>
            </a:r>
            <a:endParaRPr kumimoji="1" lang="ja-JP" altLang="en-US"/>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t>20</a:t>
            </a:fld>
            <a:endParaRPr lang="it-IT"/>
          </a:p>
        </p:txBody>
      </p:sp>
    </p:spTree>
    <p:extLst>
      <p:ext uri="{BB962C8B-B14F-4D97-AF65-F5344CB8AC3E}">
        <p14:creationId xmlns:p14="http://schemas.microsoft.com/office/powerpoint/2010/main" val="30438970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38200" y="4581128"/>
            <a:ext cx="10515600" cy="1944217"/>
          </a:xfrm>
        </p:spPr>
        <p:txBody>
          <a:bodyPr>
            <a:normAutofit lnSpcReduction="10000"/>
          </a:bodyPr>
          <a:lstStyle/>
          <a:p>
            <a:r>
              <a:rPr lang="en-US" altLang="ja-JP"/>
              <a:t>All created by me</a:t>
            </a:r>
          </a:p>
          <a:p>
            <a:pPr lvl="3"/>
            <a:endParaRPr lang="en-US" altLang="ja-JP"/>
          </a:p>
          <a:p>
            <a:r>
              <a:rPr lang="en-US" altLang="ja-JP"/>
              <a:t>A few hours for 3D modeling</a:t>
            </a:r>
          </a:p>
          <a:p>
            <a:pPr lvl="3"/>
            <a:endParaRPr lang="en-US" altLang="ja-JP"/>
          </a:p>
          <a:p>
            <a:r>
              <a:rPr lang="en-US" altLang="ja-JP"/>
              <a:t>3~5 min for dualization</a:t>
            </a:r>
          </a:p>
          <a:p>
            <a:endParaRPr kumimoji="1" lang="ja-JP" altLang="en-US"/>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t>21</a:t>
            </a:fld>
            <a:endParaRPr lang="it-IT"/>
          </a:p>
        </p:txBody>
      </p:sp>
      <p:pic>
        <p:nvPicPr>
          <p:cNvPr id="5"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64152" y="1772816"/>
            <a:ext cx="2989713" cy="2809983"/>
          </a:xfrm>
          <a:prstGeom prst="rect">
            <a:avLst/>
          </a:prstGeom>
        </p:spPr>
      </p:pic>
      <p:pic>
        <p:nvPicPr>
          <p:cNvPr id="6"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5880" y="3501008"/>
            <a:ext cx="2817644" cy="2554530"/>
          </a:xfrm>
          <a:prstGeom prst="rect">
            <a:avLst/>
          </a:prstGeom>
        </p:spPr>
      </p:pic>
      <p:pic>
        <p:nvPicPr>
          <p:cNvPr id="7"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352" y="332656"/>
            <a:ext cx="2773059" cy="2736304"/>
          </a:xfrm>
          <a:prstGeom prst="rect">
            <a:avLst/>
          </a:prstGeom>
        </p:spPr>
      </p:pic>
      <p:pic>
        <p:nvPicPr>
          <p:cNvPr id="8"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3552" y="1700808"/>
            <a:ext cx="2238286" cy="2809983"/>
          </a:xfrm>
          <a:prstGeom prst="rect">
            <a:avLst/>
          </a:prstGeom>
        </p:spPr>
      </p:pic>
      <p:pic>
        <p:nvPicPr>
          <p:cNvPr id="9" name="Picture 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3832" y="0"/>
            <a:ext cx="2664296" cy="3291668"/>
          </a:xfrm>
          <a:prstGeom prst="rect">
            <a:avLst/>
          </a:prstGeom>
        </p:spPr>
      </p:pic>
      <p:pic>
        <p:nvPicPr>
          <p:cNvPr id="10" name="Picture 1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264352" y="188640"/>
            <a:ext cx="2483638" cy="2554530"/>
          </a:xfrm>
          <a:prstGeom prst="rect">
            <a:avLst/>
          </a:prstGeom>
        </p:spPr>
      </p:pic>
      <p:pic>
        <p:nvPicPr>
          <p:cNvPr id="11" name="Picture 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40216" y="4581128"/>
            <a:ext cx="4026864" cy="1846003"/>
          </a:xfrm>
          <a:prstGeom prst="rect">
            <a:avLst/>
          </a:prstGeom>
        </p:spPr>
      </p:pic>
      <p:sp>
        <p:nvSpPr>
          <p:cNvPr id="12" name="TextBox 13"/>
          <p:cNvSpPr txBox="1"/>
          <p:nvPr/>
        </p:nvSpPr>
        <p:spPr>
          <a:xfrm>
            <a:off x="722312" y="644588"/>
            <a:ext cx="616956" cy="324388"/>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J</a:t>
            </a:r>
            <a:r>
              <a:rPr lang="en-US" sz="1400" dirty="0" smtClean="0">
                <a:latin typeface="Times New Roman" panose="02020603050405020304" pitchFamily="18" charset="0"/>
                <a:cs typeface="Times New Roman" panose="02020603050405020304" pitchFamily="18" charset="0"/>
              </a:rPr>
              <a:t>OINT</a:t>
            </a:r>
            <a:endParaRPr lang="en-US" dirty="0">
              <a:latin typeface="Times New Roman" panose="02020603050405020304" pitchFamily="18" charset="0"/>
              <a:cs typeface="Times New Roman" panose="02020603050405020304" pitchFamily="18" charset="0"/>
            </a:endParaRPr>
          </a:p>
        </p:txBody>
      </p:sp>
      <p:sp>
        <p:nvSpPr>
          <p:cNvPr id="13" name="TextBox 14"/>
          <p:cNvSpPr txBox="1"/>
          <p:nvPr/>
        </p:nvSpPr>
        <p:spPr>
          <a:xfrm>
            <a:off x="4367808" y="289707"/>
            <a:ext cx="753526" cy="324388"/>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B</a:t>
            </a:r>
            <a:r>
              <a:rPr lang="en-US" sz="1400" dirty="0" smtClean="0">
                <a:latin typeface="Times New Roman" panose="02020603050405020304" pitchFamily="18" charset="0"/>
                <a:cs typeface="Times New Roman" panose="02020603050405020304" pitchFamily="18" charset="0"/>
              </a:rPr>
              <a:t>UNNY</a:t>
            </a:r>
            <a:endParaRPr lang="en-US" dirty="0">
              <a:latin typeface="Times New Roman" panose="02020603050405020304" pitchFamily="18" charset="0"/>
              <a:cs typeface="Times New Roman" panose="02020603050405020304" pitchFamily="18" charset="0"/>
            </a:endParaRPr>
          </a:p>
        </p:txBody>
      </p:sp>
      <p:sp>
        <p:nvSpPr>
          <p:cNvPr id="14" name="TextBox 15"/>
          <p:cNvSpPr txBox="1"/>
          <p:nvPr/>
        </p:nvSpPr>
        <p:spPr>
          <a:xfrm>
            <a:off x="8020758" y="3299156"/>
            <a:ext cx="525441" cy="324388"/>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R</a:t>
            </a:r>
            <a:r>
              <a:rPr lang="en-US" sz="1400" dirty="0" smtClean="0">
                <a:latin typeface="Times New Roman" panose="02020603050405020304" pitchFamily="18" charset="0"/>
                <a:cs typeface="Times New Roman" panose="02020603050405020304" pitchFamily="18" charset="0"/>
              </a:rPr>
              <a:t>OD</a:t>
            </a:r>
            <a:endParaRPr lang="en-US" dirty="0">
              <a:latin typeface="Times New Roman" panose="02020603050405020304" pitchFamily="18" charset="0"/>
              <a:cs typeface="Times New Roman" panose="02020603050405020304" pitchFamily="18" charset="0"/>
            </a:endParaRPr>
          </a:p>
        </p:txBody>
      </p:sp>
      <p:sp>
        <p:nvSpPr>
          <p:cNvPr id="15" name="TextBox 16"/>
          <p:cNvSpPr txBox="1"/>
          <p:nvPr/>
        </p:nvSpPr>
        <p:spPr>
          <a:xfrm>
            <a:off x="10601006" y="979323"/>
            <a:ext cx="621180" cy="324388"/>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B</a:t>
            </a:r>
            <a:r>
              <a:rPr lang="en-US" sz="1400" dirty="0" smtClean="0">
                <a:latin typeface="Times New Roman" panose="02020603050405020304" pitchFamily="18" charset="0"/>
                <a:cs typeface="Times New Roman" panose="02020603050405020304" pitchFamily="18" charset="0"/>
              </a:rPr>
              <a:t>ONE</a:t>
            </a:r>
            <a:endParaRPr lang="en-US" dirty="0">
              <a:latin typeface="Times New Roman" panose="02020603050405020304" pitchFamily="18" charset="0"/>
              <a:cs typeface="Times New Roman" panose="02020603050405020304" pitchFamily="18" charset="0"/>
            </a:endParaRPr>
          </a:p>
        </p:txBody>
      </p:sp>
      <p:sp>
        <p:nvSpPr>
          <p:cNvPr id="16" name="TextBox 17"/>
          <p:cNvSpPr txBox="1"/>
          <p:nvPr/>
        </p:nvSpPr>
        <p:spPr>
          <a:xfrm>
            <a:off x="8485638" y="6081616"/>
            <a:ext cx="852081" cy="324388"/>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H</a:t>
            </a:r>
            <a:r>
              <a:rPr lang="en-US" sz="1400" dirty="0" smtClean="0">
                <a:latin typeface="Times New Roman" panose="02020603050405020304" pitchFamily="18" charset="0"/>
                <a:cs typeface="Times New Roman" panose="02020603050405020304" pitchFamily="18" charset="0"/>
              </a:rPr>
              <a:t>ANGER</a:t>
            </a:r>
            <a:endParaRPr lang="en-US" dirty="0">
              <a:latin typeface="Times New Roman" panose="02020603050405020304" pitchFamily="18" charset="0"/>
              <a:cs typeface="Times New Roman" panose="02020603050405020304" pitchFamily="18" charset="0"/>
            </a:endParaRPr>
          </a:p>
        </p:txBody>
      </p:sp>
      <p:sp>
        <p:nvSpPr>
          <p:cNvPr id="17" name="TextBox 18"/>
          <p:cNvSpPr txBox="1"/>
          <p:nvPr/>
        </p:nvSpPr>
        <p:spPr>
          <a:xfrm>
            <a:off x="6888088" y="4149080"/>
            <a:ext cx="991467" cy="324388"/>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R</a:t>
            </a:r>
            <a:r>
              <a:rPr lang="en-US" sz="1400" dirty="0" smtClean="0">
                <a:latin typeface="Times New Roman" panose="02020603050405020304" pitchFamily="18" charset="0"/>
                <a:cs typeface="Times New Roman" panose="02020603050405020304" pitchFamily="18" charset="0"/>
              </a:rPr>
              <a:t>OCKARM</a:t>
            </a:r>
            <a:endParaRPr lang="en-US" dirty="0">
              <a:latin typeface="Times New Roman" panose="02020603050405020304" pitchFamily="18" charset="0"/>
              <a:cs typeface="Times New Roman" panose="02020603050405020304" pitchFamily="18" charset="0"/>
            </a:endParaRPr>
          </a:p>
        </p:txBody>
      </p:sp>
      <p:sp>
        <p:nvSpPr>
          <p:cNvPr id="18" name="TextBox 19"/>
          <p:cNvSpPr txBox="1"/>
          <p:nvPr/>
        </p:nvSpPr>
        <p:spPr>
          <a:xfrm>
            <a:off x="1257806" y="3429000"/>
            <a:ext cx="949762" cy="646331"/>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D</a:t>
            </a:r>
            <a:r>
              <a:rPr lang="en-US" sz="1400" dirty="0" smtClean="0">
                <a:latin typeface="Times New Roman" panose="02020603050405020304" pitchFamily="18" charset="0"/>
                <a:cs typeface="Times New Roman" panose="02020603050405020304" pitchFamily="18" charset="0"/>
              </a:rPr>
              <a:t>OUBLE</a:t>
            </a:r>
          </a:p>
          <a:p>
            <a:pPr algn="ctr"/>
            <a:r>
              <a:rPr lang="en-US" dirty="0" smtClean="0">
                <a:latin typeface="Times New Roman" panose="02020603050405020304" pitchFamily="18" charset="0"/>
                <a:cs typeface="Times New Roman" panose="02020603050405020304" pitchFamily="18" charset="0"/>
              </a:rPr>
              <a:t>T</a:t>
            </a:r>
            <a:r>
              <a:rPr lang="en-US" sz="1400" dirty="0" smtClean="0">
                <a:latin typeface="Times New Roman" panose="02020603050405020304" pitchFamily="18" charset="0"/>
                <a:cs typeface="Times New Roman" panose="02020603050405020304" pitchFamily="18" charset="0"/>
              </a:rPr>
              <a:t>ORUS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3081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20"/>
          <p:cNvSpPr>
            <a:spLocks noGrp="1"/>
          </p:cNvSpPr>
          <p:nvPr>
            <p:ph type="title"/>
          </p:nvPr>
        </p:nvSpPr>
        <p:spPr>
          <a:xfrm>
            <a:off x="838200" y="188640"/>
            <a:ext cx="10515600" cy="1095507"/>
          </a:xfrm>
        </p:spPr>
        <p:txBody>
          <a:bodyPr/>
          <a:lstStyle/>
          <a:p>
            <a:r>
              <a:rPr lang="en-US" altLang="ja-JP"/>
              <a:t>Use case: edit existing </a:t>
            </a:r>
            <a:r>
              <a:rPr kumimoji="1" lang="en-US" altLang="ja-JP"/>
              <a:t>topology</a:t>
            </a:r>
            <a:endParaRPr kumimoji="1" lang="ja-JP" altLang="en-US"/>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pPr/>
              <a:t>22</a:t>
            </a:fld>
            <a:endParaRPr lang="it-IT"/>
          </a:p>
        </p:txBody>
      </p:sp>
      <p:pic>
        <p:nvPicPr>
          <p:cNvPr id="5" name="図 4" descr="sec8-fandisk-liu18.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376" y="1244380"/>
            <a:ext cx="3842350" cy="4968552"/>
          </a:xfrm>
          <a:prstGeom prst="rect">
            <a:avLst/>
          </a:prstGeom>
        </p:spPr>
      </p:pic>
      <p:pic>
        <p:nvPicPr>
          <p:cNvPr id="9" name="Picture 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493" b="805"/>
          <a:stretch/>
        </p:blipFill>
        <p:spPr>
          <a:xfrm>
            <a:off x="7718573" y="1163277"/>
            <a:ext cx="4210075" cy="5218051"/>
          </a:xfrm>
          <a:prstGeom prst="rect">
            <a:avLst/>
          </a:prstGeom>
        </p:spPr>
      </p:pic>
      <p:cxnSp>
        <p:nvCxnSpPr>
          <p:cNvPr id="16" name="直線矢印コネクタ 15"/>
          <p:cNvCxnSpPr/>
          <p:nvPr/>
        </p:nvCxnSpPr>
        <p:spPr>
          <a:xfrm>
            <a:off x="4283628" y="4221088"/>
            <a:ext cx="3624745" cy="0"/>
          </a:xfrm>
          <a:prstGeom prst="straightConnector1">
            <a:avLst/>
          </a:prstGeom>
          <a:ln w="38100" cap="rnd" cmpd="sng">
            <a:solidFill>
              <a:srgbClr val="39393A"/>
            </a:solidFill>
            <a:round/>
            <a:tailEnd type="arrow"/>
          </a:ln>
        </p:spPr>
        <p:style>
          <a:lnRef idx="2">
            <a:schemeClr val="accent1"/>
          </a:lnRef>
          <a:fillRef idx="0">
            <a:schemeClr val="accent1"/>
          </a:fillRef>
          <a:effectRef idx="1">
            <a:schemeClr val="accent1"/>
          </a:effectRef>
          <a:fontRef idx="minor">
            <a:schemeClr val="tx1"/>
          </a:fontRef>
        </p:style>
      </p:cxnSp>
      <p:grpSp>
        <p:nvGrpSpPr>
          <p:cNvPr id="2" name="図形グループ 1"/>
          <p:cNvGrpSpPr/>
          <p:nvPr/>
        </p:nvGrpSpPr>
        <p:grpSpPr>
          <a:xfrm>
            <a:off x="9168746" y="3363342"/>
            <a:ext cx="312036" cy="2639302"/>
            <a:chOff x="9456778" y="3363342"/>
            <a:chExt cx="312036" cy="2639302"/>
          </a:xfrm>
        </p:grpSpPr>
        <p:sp>
          <p:nvSpPr>
            <p:cNvPr id="17" name="フリーフォーム 16"/>
            <p:cNvSpPr/>
            <p:nvPr/>
          </p:nvSpPr>
          <p:spPr>
            <a:xfrm>
              <a:off x="9456778" y="3460750"/>
              <a:ext cx="302343" cy="2457450"/>
            </a:xfrm>
            <a:custGeom>
              <a:avLst/>
              <a:gdLst>
                <a:gd name="connsiteX0" fmla="*/ 171497 w 171497"/>
                <a:gd name="connsiteY0" fmla="*/ 0 h 2508250"/>
                <a:gd name="connsiteX1" fmla="*/ 47 w 171497"/>
                <a:gd name="connsiteY1" fmla="*/ 1219200 h 2508250"/>
                <a:gd name="connsiteX2" fmla="*/ 152447 w 171497"/>
                <a:gd name="connsiteY2" fmla="*/ 2508250 h 2508250"/>
                <a:gd name="connsiteX0" fmla="*/ 203239 w 203239"/>
                <a:gd name="connsiteY0" fmla="*/ 0 h 2508250"/>
                <a:gd name="connsiteX1" fmla="*/ 39 w 203239"/>
                <a:gd name="connsiteY1" fmla="*/ 1231900 h 2508250"/>
                <a:gd name="connsiteX2" fmla="*/ 184189 w 203239"/>
                <a:gd name="connsiteY2" fmla="*/ 2508250 h 2508250"/>
                <a:gd name="connsiteX0" fmla="*/ 203239 w 203239"/>
                <a:gd name="connsiteY0" fmla="*/ 0 h 2508250"/>
                <a:gd name="connsiteX1" fmla="*/ 39 w 203239"/>
                <a:gd name="connsiteY1" fmla="*/ 1231900 h 2508250"/>
                <a:gd name="connsiteX2" fmla="*/ 184189 w 203239"/>
                <a:gd name="connsiteY2" fmla="*/ 2508250 h 2508250"/>
                <a:gd name="connsiteX0" fmla="*/ 283692 w 283692"/>
                <a:gd name="connsiteY0" fmla="*/ 0 h 2508250"/>
                <a:gd name="connsiteX1" fmla="*/ 80492 w 283692"/>
                <a:gd name="connsiteY1" fmla="*/ 1231900 h 2508250"/>
                <a:gd name="connsiteX2" fmla="*/ 264642 w 283692"/>
                <a:gd name="connsiteY2" fmla="*/ 2508250 h 2508250"/>
                <a:gd name="connsiteX0" fmla="*/ 206212 w 206212"/>
                <a:gd name="connsiteY0" fmla="*/ 0 h 2508250"/>
                <a:gd name="connsiteX1" fmla="*/ 3012 w 206212"/>
                <a:gd name="connsiteY1" fmla="*/ 1231900 h 2508250"/>
                <a:gd name="connsiteX2" fmla="*/ 79212 w 206212"/>
                <a:gd name="connsiteY2" fmla="*/ 2508250 h 2508250"/>
                <a:gd name="connsiteX0" fmla="*/ 212181 w 212181"/>
                <a:gd name="connsiteY0" fmla="*/ 0 h 2508250"/>
                <a:gd name="connsiteX1" fmla="*/ 8981 w 212181"/>
                <a:gd name="connsiteY1" fmla="*/ 1231900 h 2508250"/>
                <a:gd name="connsiteX2" fmla="*/ 40731 w 212181"/>
                <a:gd name="connsiteY2" fmla="*/ 2057400 h 2508250"/>
                <a:gd name="connsiteX3" fmla="*/ 85181 w 212181"/>
                <a:gd name="connsiteY3" fmla="*/ 2508250 h 2508250"/>
                <a:gd name="connsiteX0" fmla="*/ 344052 w 344052"/>
                <a:gd name="connsiteY0" fmla="*/ 0 h 2508250"/>
                <a:gd name="connsiteX1" fmla="*/ 140852 w 344052"/>
                <a:gd name="connsiteY1" fmla="*/ 1231900 h 2508250"/>
                <a:gd name="connsiteX2" fmla="*/ 1152 w 344052"/>
                <a:gd name="connsiteY2" fmla="*/ 2057400 h 2508250"/>
                <a:gd name="connsiteX3" fmla="*/ 217052 w 344052"/>
                <a:gd name="connsiteY3" fmla="*/ 2508250 h 2508250"/>
                <a:gd name="connsiteX0" fmla="*/ 344052 w 344052"/>
                <a:gd name="connsiteY0" fmla="*/ 0 h 2057400"/>
                <a:gd name="connsiteX1" fmla="*/ 140852 w 344052"/>
                <a:gd name="connsiteY1" fmla="*/ 1231900 h 2057400"/>
                <a:gd name="connsiteX2" fmla="*/ 1152 w 344052"/>
                <a:gd name="connsiteY2" fmla="*/ 2057400 h 2057400"/>
                <a:gd name="connsiteX0" fmla="*/ 203550 w 203550"/>
                <a:gd name="connsiteY0" fmla="*/ 0 h 2457450"/>
                <a:gd name="connsiteX1" fmla="*/ 350 w 203550"/>
                <a:gd name="connsiteY1" fmla="*/ 1231900 h 2457450"/>
                <a:gd name="connsiteX2" fmla="*/ 152750 w 203550"/>
                <a:gd name="connsiteY2" fmla="*/ 2457450 h 2457450"/>
                <a:gd name="connsiteX0" fmla="*/ 215643 w 215643"/>
                <a:gd name="connsiteY0" fmla="*/ 0 h 2457450"/>
                <a:gd name="connsiteX1" fmla="*/ 12443 w 215643"/>
                <a:gd name="connsiteY1" fmla="*/ 1231900 h 2457450"/>
                <a:gd name="connsiteX2" fmla="*/ 164843 w 215643"/>
                <a:gd name="connsiteY2" fmla="*/ 2457450 h 2457450"/>
                <a:gd name="connsiteX0" fmla="*/ 252213 w 252213"/>
                <a:gd name="connsiteY0" fmla="*/ 0 h 2457450"/>
                <a:gd name="connsiteX1" fmla="*/ 49013 w 252213"/>
                <a:gd name="connsiteY1" fmla="*/ 1231900 h 2457450"/>
                <a:gd name="connsiteX2" fmla="*/ 201413 w 252213"/>
                <a:gd name="connsiteY2" fmla="*/ 2457450 h 2457450"/>
                <a:gd name="connsiteX0" fmla="*/ 252213 w 283136"/>
                <a:gd name="connsiteY0" fmla="*/ 0 h 2457450"/>
                <a:gd name="connsiteX1" fmla="*/ 49013 w 283136"/>
                <a:gd name="connsiteY1" fmla="*/ 1231900 h 2457450"/>
                <a:gd name="connsiteX2" fmla="*/ 201413 w 283136"/>
                <a:gd name="connsiteY2" fmla="*/ 2457450 h 2457450"/>
                <a:gd name="connsiteX0" fmla="*/ 271420 w 302343"/>
                <a:gd name="connsiteY0" fmla="*/ 0 h 2457450"/>
                <a:gd name="connsiteX1" fmla="*/ 68220 w 302343"/>
                <a:gd name="connsiteY1" fmla="*/ 1231900 h 2457450"/>
                <a:gd name="connsiteX2" fmla="*/ 220620 w 302343"/>
                <a:gd name="connsiteY2" fmla="*/ 2457450 h 2457450"/>
              </a:gdLst>
              <a:ahLst/>
              <a:cxnLst>
                <a:cxn ang="0">
                  <a:pos x="connsiteX0" y="connsiteY0"/>
                </a:cxn>
                <a:cxn ang="0">
                  <a:pos x="connsiteX1" y="connsiteY1"/>
                </a:cxn>
                <a:cxn ang="0">
                  <a:pos x="connsiteX2" y="connsiteY2"/>
                </a:cxn>
              </a:cxnLst>
              <a:rect l="l" t="t" r="r" b="b"/>
              <a:pathLst>
                <a:path w="302343" h="2457450">
                  <a:moveTo>
                    <a:pt x="271420" y="0"/>
                  </a:moveTo>
                  <a:cubicBezTo>
                    <a:pt x="384132" y="476779"/>
                    <a:pt x="159237" y="822325"/>
                    <a:pt x="68220" y="1231900"/>
                  </a:cubicBezTo>
                  <a:cubicBezTo>
                    <a:pt x="-22797" y="1641475"/>
                    <a:pt x="-65130" y="1958975"/>
                    <a:pt x="220620" y="2457450"/>
                  </a:cubicBezTo>
                </a:path>
              </a:pathLst>
            </a:custGeom>
            <a:ln w="38100" cmpd="sng">
              <a:solidFill>
                <a:srgbClr val="FFFF00"/>
              </a:solidFill>
            </a:ln>
            <a:effectLst>
              <a:glow rad="25400">
                <a:schemeClr val="tx1"/>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 name="円/楕円 18"/>
            <p:cNvSpPr>
              <a:spLocks noChangeAspect="1"/>
            </p:cNvSpPr>
            <p:nvPr/>
          </p:nvSpPr>
          <p:spPr>
            <a:xfrm>
              <a:off x="9624392" y="5883622"/>
              <a:ext cx="119022" cy="119022"/>
            </a:xfrm>
            <a:prstGeom prst="ellipse">
              <a:avLst/>
            </a:prstGeom>
            <a:solidFill>
              <a:srgbClr val="FF0000"/>
            </a:solidFill>
            <a:ln>
              <a:noFill/>
            </a:ln>
            <a:effectLst>
              <a:glow rad="25400">
                <a:schemeClr val="tx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円/楕円 19"/>
            <p:cNvSpPr>
              <a:spLocks noChangeAspect="1"/>
            </p:cNvSpPr>
            <p:nvPr/>
          </p:nvSpPr>
          <p:spPr>
            <a:xfrm>
              <a:off x="9649792" y="3363342"/>
              <a:ext cx="119022" cy="119022"/>
            </a:xfrm>
            <a:prstGeom prst="ellipse">
              <a:avLst/>
            </a:prstGeom>
            <a:solidFill>
              <a:srgbClr val="FF0000"/>
            </a:solidFill>
            <a:ln>
              <a:noFill/>
            </a:ln>
            <a:effectLst>
              <a:glow rad="25400">
                <a:schemeClr val="tx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8" name="図形グループ 7"/>
          <p:cNvGrpSpPr>
            <a:grpSpLocks noChangeAspect="1"/>
          </p:cNvGrpSpPr>
          <p:nvPr/>
        </p:nvGrpSpPr>
        <p:grpSpPr>
          <a:xfrm>
            <a:off x="4961289" y="1124744"/>
            <a:ext cx="2269423" cy="2803979"/>
            <a:chOff x="3431705" y="1700807"/>
            <a:chExt cx="3322662" cy="4105307"/>
          </a:xfrm>
        </p:grpSpPr>
        <p:pic>
          <p:nvPicPr>
            <p:cNvPr id="6" name="図 5"/>
            <p:cNvPicPr>
              <a:picLocks noChangeAspect="1"/>
            </p:cNvPicPr>
            <p:nvPr/>
          </p:nvPicPr>
          <p:blipFill>
            <a:blip r:embed="rId5"/>
            <a:stretch>
              <a:fillRect/>
            </a:stretch>
          </p:blipFill>
          <p:spPr>
            <a:xfrm>
              <a:off x="3431705" y="1700807"/>
              <a:ext cx="3322662" cy="4105307"/>
            </a:xfrm>
            <a:prstGeom prst="rect">
              <a:avLst/>
            </a:prstGeom>
          </p:spPr>
        </p:pic>
        <p:grpSp>
          <p:nvGrpSpPr>
            <p:cNvPr id="15" name="図形グループ 14"/>
            <p:cNvGrpSpPr>
              <a:grpSpLocks noChangeAspect="1"/>
            </p:cNvGrpSpPr>
            <p:nvPr/>
          </p:nvGrpSpPr>
          <p:grpSpPr>
            <a:xfrm>
              <a:off x="4640067" y="3430450"/>
              <a:ext cx="236553" cy="2000851"/>
              <a:chOff x="9456778" y="3363342"/>
              <a:chExt cx="312036" cy="2639302"/>
            </a:xfrm>
          </p:grpSpPr>
          <p:sp>
            <p:nvSpPr>
              <p:cNvPr id="22" name="フリーフォーム 21"/>
              <p:cNvSpPr/>
              <p:nvPr/>
            </p:nvSpPr>
            <p:spPr>
              <a:xfrm>
                <a:off x="9456778" y="3460750"/>
                <a:ext cx="302343" cy="2457450"/>
              </a:xfrm>
              <a:custGeom>
                <a:avLst/>
                <a:gdLst>
                  <a:gd name="connsiteX0" fmla="*/ 171497 w 171497"/>
                  <a:gd name="connsiteY0" fmla="*/ 0 h 2508250"/>
                  <a:gd name="connsiteX1" fmla="*/ 47 w 171497"/>
                  <a:gd name="connsiteY1" fmla="*/ 1219200 h 2508250"/>
                  <a:gd name="connsiteX2" fmla="*/ 152447 w 171497"/>
                  <a:gd name="connsiteY2" fmla="*/ 2508250 h 2508250"/>
                  <a:gd name="connsiteX0" fmla="*/ 203239 w 203239"/>
                  <a:gd name="connsiteY0" fmla="*/ 0 h 2508250"/>
                  <a:gd name="connsiteX1" fmla="*/ 39 w 203239"/>
                  <a:gd name="connsiteY1" fmla="*/ 1231900 h 2508250"/>
                  <a:gd name="connsiteX2" fmla="*/ 184189 w 203239"/>
                  <a:gd name="connsiteY2" fmla="*/ 2508250 h 2508250"/>
                  <a:gd name="connsiteX0" fmla="*/ 203239 w 203239"/>
                  <a:gd name="connsiteY0" fmla="*/ 0 h 2508250"/>
                  <a:gd name="connsiteX1" fmla="*/ 39 w 203239"/>
                  <a:gd name="connsiteY1" fmla="*/ 1231900 h 2508250"/>
                  <a:gd name="connsiteX2" fmla="*/ 184189 w 203239"/>
                  <a:gd name="connsiteY2" fmla="*/ 2508250 h 2508250"/>
                  <a:gd name="connsiteX0" fmla="*/ 283692 w 283692"/>
                  <a:gd name="connsiteY0" fmla="*/ 0 h 2508250"/>
                  <a:gd name="connsiteX1" fmla="*/ 80492 w 283692"/>
                  <a:gd name="connsiteY1" fmla="*/ 1231900 h 2508250"/>
                  <a:gd name="connsiteX2" fmla="*/ 264642 w 283692"/>
                  <a:gd name="connsiteY2" fmla="*/ 2508250 h 2508250"/>
                  <a:gd name="connsiteX0" fmla="*/ 206212 w 206212"/>
                  <a:gd name="connsiteY0" fmla="*/ 0 h 2508250"/>
                  <a:gd name="connsiteX1" fmla="*/ 3012 w 206212"/>
                  <a:gd name="connsiteY1" fmla="*/ 1231900 h 2508250"/>
                  <a:gd name="connsiteX2" fmla="*/ 79212 w 206212"/>
                  <a:gd name="connsiteY2" fmla="*/ 2508250 h 2508250"/>
                  <a:gd name="connsiteX0" fmla="*/ 212181 w 212181"/>
                  <a:gd name="connsiteY0" fmla="*/ 0 h 2508250"/>
                  <a:gd name="connsiteX1" fmla="*/ 8981 w 212181"/>
                  <a:gd name="connsiteY1" fmla="*/ 1231900 h 2508250"/>
                  <a:gd name="connsiteX2" fmla="*/ 40731 w 212181"/>
                  <a:gd name="connsiteY2" fmla="*/ 2057400 h 2508250"/>
                  <a:gd name="connsiteX3" fmla="*/ 85181 w 212181"/>
                  <a:gd name="connsiteY3" fmla="*/ 2508250 h 2508250"/>
                  <a:gd name="connsiteX0" fmla="*/ 344052 w 344052"/>
                  <a:gd name="connsiteY0" fmla="*/ 0 h 2508250"/>
                  <a:gd name="connsiteX1" fmla="*/ 140852 w 344052"/>
                  <a:gd name="connsiteY1" fmla="*/ 1231900 h 2508250"/>
                  <a:gd name="connsiteX2" fmla="*/ 1152 w 344052"/>
                  <a:gd name="connsiteY2" fmla="*/ 2057400 h 2508250"/>
                  <a:gd name="connsiteX3" fmla="*/ 217052 w 344052"/>
                  <a:gd name="connsiteY3" fmla="*/ 2508250 h 2508250"/>
                  <a:gd name="connsiteX0" fmla="*/ 344052 w 344052"/>
                  <a:gd name="connsiteY0" fmla="*/ 0 h 2057400"/>
                  <a:gd name="connsiteX1" fmla="*/ 140852 w 344052"/>
                  <a:gd name="connsiteY1" fmla="*/ 1231900 h 2057400"/>
                  <a:gd name="connsiteX2" fmla="*/ 1152 w 344052"/>
                  <a:gd name="connsiteY2" fmla="*/ 2057400 h 2057400"/>
                  <a:gd name="connsiteX0" fmla="*/ 203550 w 203550"/>
                  <a:gd name="connsiteY0" fmla="*/ 0 h 2457450"/>
                  <a:gd name="connsiteX1" fmla="*/ 350 w 203550"/>
                  <a:gd name="connsiteY1" fmla="*/ 1231900 h 2457450"/>
                  <a:gd name="connsiteX2" fmla="*/ 152750 w 203550"/>
                  <a:gd name="connsiteY2" fmla="*/ 2457450 h 2457450"/>
                  <a:gd name="connsiteX0" fmla="*/ 215643 w 215643"/>
                  <a:gd name="connsiteY0" fmla="*/ 0 h 2457450"/>
                  <a:gd name="connsiteX1" fmla="*/ 12443 w 215643"/>
                  <a:gd name="connsiteY1" fmla="*/ 1231900 h 2457450"/>
                  <a:gd name="connsiteX2" fmla="*/ 164843 w 215643"/>
                  <a:gd name="connsiteY2" fmla="*/ 2457450 h 2457450"/>
                  <a:gd name="connsiteX0" fmla="*/ 252213 w 252213"/>
                  <a:gd name="connsiteY0" fmla="*/ 0 h 2457450"/>
                  <a:gd name="connsiteX1" fmla="*/ 49013 w 252213"/>
                  <a:gd name="connsiteY1" fmla="*/ 1231900 h 2457450"/>
                  <a:gd name="connsiteX2" fmla="*/ 201413 w 252213"/>
                  <a:gd name="connsiteY2" fmla="*/ 2457450 h 2457450"/>
                  <a:gd name="connsiteX0" fmla="*/ 252213 w 283136"/>
                  <a:gd name="connsiteY0" fmla="*/ 0 h 2457450"/>
                  <a:gd name="connsiteX1" fmla="*/ 49013 w 283136"/>
                  <a:gd name="connsiteY1" fmla="*/ 1231900 h 2457450"/>
                  <a:gd name="connsiteX2" fmla="*/ 201413 w 283136"/>
                  <a:gd name="connsiteY2" fmla="*/ 2457450 h 2457450"/>
                  <a:gd name="connsiteX0" fmla="*/ 271420 w 302343"/>
                  <a:gd name="connsiteY0" fmla="*/ 0 h 2457450"/>
                  <a:gd name="connsiteX1" fmla="*/ 68220 w 302343"/>
                  <a:gd name="connsiteY1" fmla="*/ 1231900 h 2457450"/>
                  <a:gd name="connsiteX2" fmla="*/ 220620 w 302343"/>
                  <a:gd name="connsiteY2" fmla="*/ 2457450 h 2457450"/>
                </a:gdLst>
                <a:ahLst/>
                <a:cxnLst>
                  <a:cxn ang="0">
                    <a:pos x="connsiteX0" y="connsiteY0"/>
                  </a:cxn>
                  <a:cxn ang="0">
                    <a:pos x="connsiteX1" y="connsiteY1"/>
                  </a:cxn>
                  <a:cxn ang="0">
                    <a:pos x="connsiteX2" y="connsiteY2"/>
                  </a:cxn>
                </a:cxnLst>
                <a:rect l="l" t="t" r="r" b="b"/>
                <a:pathLst>
                  <a:path w="302343" h="2457450">
                    <a:moveTo>
                      <a:pt x="271420" y="0"/>
                    </a:moveTo>
                    <a:cubicBezTo>
                      <a:pt x="384132" y="476779"/>
                      <a:pt x="159237" y="822325"/>
                      <a:pt x="68220" y="1231900"/>
                    </a:cubicBezTo>
                    <a:cubicBezTo>
                      <a:pt x="-22797" y="1641475"/>
                      <a:pt x="-65130" y="1958975"/>
                      <a:pt x="220620" y="2457450"/>
                    </a:cubicBezTo>
                  </a:path>
                </a:pathLst>
              </a:custGeom>
              <a:ln w="19050" cmpd="sng">
                <a:solidFill>
                  <a:srgbClr val="FFFF00"/>
                </a:solidFill>
              </a:ln>
              <a:effectLst>
                <a:glow rad="25400">
                  <a:schemeClr val="tx1"/>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3" name="円/楕円 22"/>
              <p:cNvSpPr>
                <a:spLocks noChangeAspect="1"/>
              </p:cNvSpPr>
              <p:nvPr/>
            </p:nvSpPr>
            <p:spPr>
              <a:xfrm>
                <a:off x="9624392" y="5883622"/>
                <a:ext cx="119022" cy="119022"/>
              </a:xfrm>
              <a:prstGeom prst="ellipse">
                <a:avLst/>
              </a:prstGeom>
              <a:solidFill>
                <a:srgbClr val="FF0000"/>
              </a:solidFill>
              <a:ln>
                <a:noFill/>
              </a:ln>
              <a:effectLst>
                <a:glow rad="25400">
                  <a:schemeClr val="tx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円/楕円 23"/>
              <p:cNvSpPr>
                <a:spLocks noChangeAspect="1"/>
              </p:cNvSpPr>
              <p:nvPr/>
            </p:nvSpPr>
            <p:spPr>
              <a:xfrm>
                <a:off x="9649792" y="3363342"/>
                <a:ext cx="119022" cy="119022"/>
              </a:xfrm>
              <a:prstGeom prst="ellipse">
                <a:avLst/>
              </a:prstGeom>
              <a:solidFill>
                <a:srgbClr val="FF0000"/>
              </a:solidFill>
              <a:ln>
                <a:noFill/>
              </a:ln>
              <a:effectLst>
                <a:glow rad="25400">
                  <a:schemeClr val="tx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sp>
        <p:nvSpPr>
          <p:cNvPr id="7" name="テキスト ボックス 6"/>
          <p:cNvSpPr txBox="1"/>
          <p:nvPr/>
        </p:nvSpPr>
        <p:spPr>
          <a:xfrm>
            <a:off x="5490706" y="3851756"/>
            <a:ext cx="1210588" cy="369332"/>
          </a:xfrm>
          <a:prstGeom prst="rect">
            <a:avLst/>
          </a:prstGeom>
          <a:noFill/>
        </p:spPr>
        <p:txBody>
          <a:bodyPr wrap="none" rtlCol="0">
            <a:spAutoFit/>
          </a:bodyPr>
          <a:lstStyle/>
          <a:p>
            <a:pPr algn="ctr"/>
            <a:r>
              <a:rPr kumimoji="1" lang="en-US" altLang="ja-JP"/>
              <a:t>Edit sheets</a:t>
            </a:r>
            <a:endParaRPr kumimoji="1" lang="ja-JP" altLang="en-US"/>
          </a:p>
        </p:txBody>
      </p:sp>
    </p:spTree>
    <p:extLst>
      <p:ext uri="{BB962C8B-B14F-4D97-AF65-F5344CB8AC3E}">
        <p14:creationId xmlns:p14="http://schemas.microsoft.com/office/powerpoint/2010/main" val="1241834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Limitations &amp; future work</a:t>
            </a:r>
            <a:endParaRPr lang="ja-JP" altLang="en-US"/>
          </a:p>
        </p:txBody>
      </p:sp>
      <p:sp>
        <p:nvSpPr>
          <p:cNvPr id="11" name="コンテンツ プレースホルダー 10"/>
          <p:cNvSpPr>
            <a:spLocks noGrp="1"/>
          </p:cNvSpPr>
          <p:nvPr>
            <p:ph idx="1"/>
          </p:nvPr>
        </p:nvSpPr>
        <p:spPr/>
        <p:txBody>
          <a:bodyPr>
            <a:normAutofit fontScale="92500" lnSpcReduction="20000"/>
          </a:bodyPr>
          <a:lstStyle/>
          <a:p>
            <a:r>
              <a:rPr lang="en-US" altLang="ja-JP"/>
              <a:t>Self-intersecting sheets</a:t>
            </a:r>
          </a:p>
          <a:p>
            <a:pPr lvl="1"/>
            <a:r>
              <a:rPr lang="en-US" altLang="ja-JP"/>
              <a:t>Currently not possible due to </a:t>
            </a:r>
            <a:br>
              <a:rPr lang="en-US" altLang="ja-JP"/>
            </a:br>
            <a:r>
              <a:rPr lang="en-US" altLang="ja-JP"/>
              <a:t>implicit representation</a:t>
            </a:r>
          </a:p>
          <a:p>
            <a:endParaRPr lang="en-US" altLang="ja-JP"/>
          </a:p>
          <a:p>
            <a:endParaRPr lang="en-US" altLang="ja-JP"/>
          </a:p>
          <a:p>
            <a:r>
              <a:rPr lang="en-US" altLang="ja-JP"/>
              <a:t>More intelligent sheet creation</a:t>
            </a:r>
          </a:p>
          <a:p>
            <a:pPr lvl="1"/>
            <a:r>
              <a:rPr lang="en-US" altLang="ja-JP"/>
              <a:t>Geometric cues (e.g., skeletons)</a:t>
            </a:r>
          </a:p>
          <a:p>
            <a:pPr lvl="1"/>
            <a:r>
              <a:rPr lang="en-US" altLang="ja-JP"/>
              <a:t>Partial automation (machine learing</a:t>
            </a:r>
            <a:r>
              <a:rPr lang="mr-IN" altLang="ja-JP"/>
              <a:t>…</a:t>
            </a:r>
            <a:r>
              <a:rPr lang="en-US" altLang="ja-JP"/>
              <a:t>?)</a:t>
            </a:r>
          </a:p>
          <a:p>
            <a:endParaRPr lang="en-US" altLang="ja-JP"/>
          </a:p>
          <a:p>
            <a:endParaRPr lang="en-US" altLang="ja-JP"/>
          </a:p>
          <a:p>
            <a:r>
              <a:rPr lang="en-US" altLang="ja-JP"/>
              <a:t>User study</a:t>
            </a:r>
          </a:p>
          <a:p>
            <a:pPr lvl="1"/>
            <a:r>
              <a:rPr lang="en-US" altLang="ja-JP"/>
              <a:t>Comparison against commercial tools</a:t>
            </a:r>
          </a:p>
        </p:txBody>
      </p:sp>
      <p:sp>
        <p:nvSpPr>
          <p:cNvPr id="3" name="スライド番号プレースホルダー 2"/>
          <p:cNvSpPr>
            <a:spLocks noGrp="1"/>
          </p:cNvSpPr>
          <p:nvPr>
            <p:ph type="sldNum" sz="quarter" idx="12"/>
          </p:nvPr>
        </p:nvSpPr>
        <p:spPr/>
        <p:txBody>
          <a:bodyPr/>
          <a:lstStyle/>
          <a:p>
            <a:fld id="{7864C3F1-C0C4-453F-8E15-C5026B091930}" type="slidenum">
              <a:rPr lang="it-IT" smtClean="0"/>
              <a:pPr/>
              <a:t>23</a:t>
            </a:fld>
            <a:endParaRPr lang="it-IT"/>
          </a:p>
        </p:txBody>
      </p:sp>
      <p:grpSp>
        <p:nvGrpSpPr>
          <p:cNvPr id="8" name="図形グループ 7"/>
          <p:cNvGrpSpPr/>
          <p:nvPr/>
        </p:nvGrpSpPr>
        <p:grpSpPr>
          <a:xfrm>
            <a:off x="6312024" y="4869160"/>
            <a:ext cx="2343680" cy="1881500"/>
            <a:chOff x="8760296" y="3573016"/>
            <a:chExt cx="2792162" cy="2241540"/>
          </a:xfrm>
        </p:grpSpPr>
        <p:pic>
          <p:nvPicPr>
            <p:cNvPr id="13" name="図 12"/>
            <p:cNvPicPr>
              <a:picLocks noChangeAspect="1"/>
            </p:cNvPicPr>
            <p:nvPr/>
          </p:nvPicPr>
          <p:blipFill>
            <a:blip r:embed="rId3"/>
            <a:stretch>
              <a:fillRect/>
            </a:stretch>
          </p:blipFill>
          <p:spPr>
            <a:xfrm>
              <a:off x="8760296" y="3573016"/>
              <a:ext cx="2792162" cy="1861441"/>
            </a:xfrm>
            <a:prstGeom prst="rect">
              <a:avLst/>
            </a:prstGeom>
          </p:spPr>
        </p:pic>
        <p:sp>
          <p:nvSpPr>
            <p:cNvPr id="7" name="正方形/長方形 6"/>
            <p:cNvSpPr/>
            <p:nvPr/>
          </p:nvSpPr>
          <p:spPr>
            <a:xfrm>
              <a:off x="9696400" y="5445224"/>
              <a:ext cx="908835" cy="369332"/>
            </a:xfrm>
            <a:prstGeom prst="rect">
              <a:avLst/>
            </a:prstGeom>
          </p:spPr>
          <p:txBody>
            <a:bodyPr wrap="none">
              <a:spAutoFit/>
            </a:bodyPr>
            <a:lstStyle/>
            <a:p>
              <a:pPr algn="ctr"/>
              <a:r>
                <a:rPr lang="en-US" altLang="ja-JP"/>
                <a:t>ANSYS®</a:t>
              </a:r>
              <a:endParaRPr lang="ja-JP" altLang="en-US"/>
            </a:p>
          </p:txBody>
        </p:sp>
      </p:grpSp>
      <p:pic>
        <p:nvPicPr>
          <p:cNvPr id="10" name="図 9" descr="Screen Shot 2019-05-02 at 22.46.2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456" y="2623420"/>
            <a:ext cx="1728920" cy="1815095"/>
          </a:xfrm>
          <a:prstGeom prst="rect">
            <a:avLst/>
          </a:prstGeom>
        </p:spPr>
      </p:pic>
      <p:grpSp>
        <p:nvGrpSpPr>
          <p:cNvPr id="16" name="図形グループ 15"/>
          <p:cNvGrpSpPr>
            <a:grpSpLocks noChangeAspect="1"/>
          </p:cNvGrpSpPr>
          <p:nvPr/>
        </p:nvGrpSpPr>
        <p:grpSpPr>
          <a:xfrm>
            <a:off x="5159896" y="1412776"/>
            <a:ext cx="2200679" cy="1837912"/>
            <a:chOff x="5231904" y="1340768"/>
            <a:chExt cx="2662822" cy="2223873"/>
          </a:xfrm>
        </p:grpSpPr>
        <p:sp>
          <p:nvSpPr>
            <p:cNvPr id="20" name="Freeform 2"/>
            <p:cNvSpPr/>
            <p:nvPr/>
          </p:nvSpPr>
          <p:spPr>
            <a:xfrm>
              <a:off x="5231904" y="1340768"/>
              <a:ext cx="2662822" cy="2223873"/>
            </a:xfrm>
            <a:custGeom>
              <a:avLst/>
              <a:gdLst>
                <a:gd name="connsiteX0" fmla="*/ 0 w 3649850"/>
                <a:gd name="connsiteY0" fmla="*/ 1797804 h 3401878"/>
                <a:gd name="connsiteX1" fmla="*/ 782664 w 3649850"/>
                <a:gd name="connsiteY1" fmla="*/ 1813302 h 3401878"/>
                <a:gd name="connsiteX2" fmla="*/ 2115518 w 3649850"/>
                <a:gd name="connsiteY2" fmla="*/ 3401878 h 3401878"/>
                <a:gd name="connsiteX3" fmla="*/ 3649850 w 3649850"/>
                <a:gd name="connsiteY3" fmla="*/ 1859797 h 3401878"/>
                <a:gd name="connsiteX4" fmla="*/ 1991532 w 3649850"/>
                <a:gd name="connsiteY4" fmla="*/ 0 h 3401878"/>
                <a:gd name="connsiteX5" fmla="*/ 0 w 3649850"/>
                <a:gd name="connsiteY5" fmla="*/ 1797804 h 3401878"/>
                <a:gd name="connsiteX0" fmla="*/ 0 w 3650143"/>
                <a:gd name="connsiteY0" fmla="*/ 1797804 h 3401923"/>
                <a:gd name="connsiteX1" fmla="*/ 782664 w 3650143"/>
                <a:gd name="connsiteY1" fmla="*/ 1813302 h 3401923"/>
                <a:gd name="connsiteX2" fmla="*/ 2115518 w 3650143"/>
                <a:gd name="connsiteY2" fmla="*/ 3401878 h 3401923"/>
                <a:gd name="connsiteX3" fmla="*/ 3649850 w 3650143"/>
                <a:gd name="connsiteY3" fmla="*/ 1859797 h 3401923"/>
                <a:gd name="connsiteX4" fmla="*/ 1991532 w 3650143"/>
                <a:gd name="connsiteY4" fmla="*/ 0 h 3401923"/>
                <a:gd name="connsiteX5" fmla="*/ 0 w 3650143"/>
                <a:gd name="connsiteY5" fmla="*/ 1797804 h 3401923"/>
                <a:gd name="connsiteX0" fmla="*/ 0 w 3650143"/>
                <a:gd name="connsiteY0" fmla="*/ 1913688 h 3517807"/>
                <a:gd name="connsiteX1" fmla="*/ 782664 w 3650143"/>
                <a:gd name="connsiteY1" fmla="*/ 1929186 h 3517807"/>
                <a:gd name="connsiteX2" fmla="*/ 2115518 w 3650143"/>
                <a:gd name="connsiteY2" fmla="*/ 3517762 h 3517807"/>
                <a:gd name="connsiteX3" fmla="*/ 3649850 w 3650143"/>
                <a:gd name="connsiteY3" fmla="*/ 1975681 h 3517807"/>
                <a:gd name="connsiteX4" fmla="*/ 1991532 w 3650143"/>
                <a:gd name="connsiteY4" fmla="*/ 115884 h 3517807"/>
                <a:gd name="connsiteX5" fmla="*/ 0 w 3650143"/>
                <a:gd name="connsiteY5" fmla="*/ 1913688 h 3517807"/>
                <a:gd name="connsiteX0" fmla="*/ 0 w 3650143"/>
                <a:gd name="connsiteY0" fmla="*/ 1797870 h 3401989"/>
                <a:gd name="connsiteX1" fmla="*/ 782664 w 3650143"/>
                <a:gd name="connsiteY1" fmla="*/ 1813368 h 3401989"/>
                <a:gd name="connsiteX2" fmla="*/ 2115518 w 3650143"/>
                <a:gd name="connsiteY2" fmla="*/ 3401944 h 3401989"/>
                <a:gd name="connsiteX3" fmla="*/ 3649850 w 3650143"/>
                <a:gd name="connsiteY3" fmla="*/ 1859863 h 3401989"/>
                <a:gd name="connsiteX4" fmla="*/ 1991532 w 3650143"/>
                <a:gd name="connsiteY4" fmla="*/ 66 h 3401989"/>
                <a:gd name="connsiteX5" fmla="*/ 0 w 3650143"/>
                <a:gd name="connsiteY5" fmla="*/ 1797870 h 3401989"/>
                <a:gd name="connsiteX0" fmla="*/ 0 w 3650143"/>
                <a:gd name="connsiteY0" fmla="*/ 1797870 h 3401989"/>
                <a:gd name="connsiteX1" fmla="*/ 782664 w 3650143"/>
                <a:gd name="connsiteY1" fmla="*/ 1813368 h 3401989"/>
                <a:gd name="connsiteX2" fmla="*/ 2115518 w 3650143"/>
                <a:gd name="connsiteY2" fmla="*/ 3401944 h 3401989"/>
                <a:gd name="connsiteX3" fmla="*/ 3649850 w 3650143"/>
                <a:gd name="connsiteY3" fmla="*/ 1859863 h 3401989"/>
                <a:gd name="connsiteX4" fmla="*/ 1991532 w 3650143"/>
                <a:gd name="connsiteY4" fmla="*/ 66 h 3401989"/>
                <a:gd name="connsiteX5" fmla="*/ 0 w 3650143"/>
                <a:gd name="connsiteY5" fmla="*/ 1797870 h 3401989"/>
                <a:gd name="connsiteX0" fmla="*/ 0 w 3650168"/>
                <a:gd name="connsiteY0" fmla="*/ 1797870 h 3401944"/>
                <a:gd name="connsiteX1" fmla="*/ 782664 w 3650168"/>
                <a:gd name="connsiteY1" fmla="*/ 1813368 h 3401944"/>
                <a:gd name="connsiteX2" fmla="*/ 2115518 w 3650168"/>
                <a:gd name="connsiteY2" fmla="*/ 3401944 h 3401944"/>
                <a:gd name="connsiteX3" fmla="*/ 3649850 w 3650168"/>
                <a:gd name="connsiteY3" fmla="*/ 1859863 h 3401944"/>
                <a:gd name="connsiteX4" fmla="*/ 1991532 w 3650168"/>
                <a:gd name="connsiteY4" fmla="*/ 66 h 3401944"/>
                <a:gd name="connsiteX5" fmla="*/ 0 w 3650168"/>
                <a:gd name="connsiteY5" fmla="*/ 1797870 h 3401944"/>
                <a:gd name="connsiteX0" fmla="*/ 0 w 3650168"/>
                <a:gd name="connsiteY0" fmla="*/ 1797870 h 3401944"/>
                <a:gd name="connsiteX1" fmla="*/ 782664 w 3650168"/>
                <a:gd name="connsiteY1" fmla="*/ 1813368 h 3401944"/>
                <a:gd name="connsiteX2" fmla="*/ 2115518 w 3650168"/>
                <a:gd name="connsiteY2" fmla="*/ 3401944 h 3401944"/>
                <a:gd name="connsiteX3" fmla="*/ 3649850 w 3650168"/>
                <a:gd name="connsiteY3" fmla="*/ 1859863 h 3401944"/>
                <a:gd name="connsiteX4" fmla="*/ 1991532 w 3650168"/>
                <a:gd name="connsiteY4" fmla="*/ 66 h 3401944"/>
                <a:gd name="connsiteX5" fmla="*/ 0 w 3650168"/>
                <a:gd name="connsiteY5" fmla="*/ 1797870 h 3401944"/>
                <a:gd name="connsiteX0" fmla="*/ 0 w 3650168"/>
                <a:gd name="connsiteY0" fmla="*/ 1797870 h 3401944"/>
                <a:gd name="connsiteX1" fmla="*/ 782664 w 3650168"/>
                <a:gd name="connsiteY1" fmla="*/ 1813368 h 3401944"/>
                <a:gd name="connsiteX2" fmla="*/ 2115518 w 3650168"/>
                <a:gd name="connsiteY2" fmla="*/ 3401944 h 3401944"/>
                <a:gd name="connsiteX3" fmla="*/ 3649850 w 3650168"/>
                <a:gd name="connsiteY3" fmla="*/ 1859863 h 3401944"/>
                <a:gd name="connsiteX4" fmla="*/ 1991532 w 3650168"/>
                <a:gd name="connsiteY4" fmla="*/ 66 h 3401944"/>
                <a:gd name="connsiteX5" fmla="*/ 0 w 3650168"/>
                <a:gd name="connsiteY5" fmla="*/ 1797870 h 3401944"/>
                <a:gd name="connsiteX0" fmla="*/ 0 w 3650168"/>
                <a:gd name="connsiteY0" fmla="*/ 1797870 h 3401944"/>
                <a:gd name="connsiteX1" fmla="*/ 782664 w 3650168"/>
                <a:gd name="connsiteY1" fmla="*/ 1813368 h 3401944"/>
                <a:gd name="connsiteX2" fmla="*/ 2115518 w 3650168"/>
                <a:gd name="connsiteY2" fmla="*/ 3401944 h 3401944"/>
                <a:gd name="connsiteX3" fmla="*/ 3649850 w 3650168"/>
                <a:gd name="connsiteY3" fmla="*/ 1859863 h 3401944"/>
                <a:gd name="connsiteX4" fmla="*/ 1991532 w 3650168"/>
                <a:gd name="connsiteY4" fmla="*/ 66 h 3401944"/>
                <a:gd name="connsiteX5" fmla="*/ 0 w 3650168"/>
                <a:gd name="connsiteY5" fmla="*/ 1797870 h 3401944"/>
                <a:gd name="connsiteX0" fmla="*/ 0 w 3650168"/>
                <a:gd name="connsiteY0" fmla="*/ 1797870 h 3401944"/>
                <a:gd name="connsiteX1" fmla="*/ 782664 w 3650168"/>
                <a:gd name="connsiteY1" fmla="*/ 1813368 h 3401944"/>
                <a:gd name="connsiteX2" fmla="*/ 2115518 w 3650168"/>
                <a:gd name="connsiteY2" fmla="*/ 3401944 h 3401944"/>
                <a:gd name="connsiteX3" fmla="*/ 3649850 w 3650168"/>
                <a:gd name="connsiteY3" fmla="*/ 1859863 h 3401944"/>
                <a:gd name="connsiteX4" fmla="*/ 1991532 w 3650168"/>
                <a:gd name="connsiteY4" fmla="*/ 66 h 3401944"/>
                <a:gd name="connsiteX5" fmla="*/ 0 w 3650168"/>
                <a:gd name="connsiteY5" fmla="*/ 1797870 h 3401944"/>
                <a:gd name="connsiteX0" fmla="*/ 0 w 3650168"/>
                <a:gd name="connsiteY0" fmla="*/ 1797912 h 3401986"/>
                <a:gd name="connsiteX1" fmla="*/ 782664 w 3650168"/>
                <a:gd name="connsiteY1" fmla="*/ 1813410 h 3401986"/>
                <a:gd name="connsiteX2" fmla="*/ 2115518 w 3650168"/>
                <a:gd name="connsiteY2" fmla="*/ 3401986 h 3401986"/>
                <a:gd name="connsiteX3" fmla="*/ 3649850 w 3650168"/>
                <a:gd name="connsiteY3" fmla="*/ 1859905 h 3401986"/>
                <a:gd name="connsiteX4" fmla="*/ 1991532 w 3650168"/>
                <a:gd name="connsiteY4" fmla="*/ 108 h 3401986"/>
                <a:gd name="connsiteX5" fmla="*/ 0 w 3650168"/>
                <a:gd name="connsiteY5" fmla="*/ 1797912 h 3401986"/>
                <a:gd name="connsiteX0" fmla="*/ 0 w 3650143"/>
                <a:gd name="connsiteY0" fmla="*/ 1797912 h 3402041"/>
                <a:gd name="connsiteX1" fmla="*/ 782664 w 3650143"/>
                <a:gd name="connsiteY1" fmla="*/ 1808648 h 3402041"/>
                <a:gd name="connsiteX2" fmla="*/ 2115518 w 3650143"/>
                <a:gd name="connsiteY2" fmla="*/ 3401986 h 3402041"/>
                <a:gd name="connsiteX3" fmla="*/ 3649850 w 3650143"/>
                <a:gd name="connsiteY3" fmla="*/ 1859905 h 3402041"/>
                <a:gd name="connsiteX4" fmla="*/ 1991532 w 3650143"/>
                <a:gd name="connsiteY4" fmla="*/ 108 h 3402041"/>
                <a:gd name="connsiteX5" fmla="*/ 0 w 3650143"/>
                <a:gd name="connsiteY5" fmla="*/ 1797912 h 3402041"/>
                <a:gd name="connsiteX0" fmla="*/ 0 w 3693005"/>
                <a:gd name="connsiteY0" fmla="*/ 1816905 h 3401984"/>
                <a:gd name="connsiteX1" fmla="*/ 825526 w 3693005"/>
                <a:gd name="connsiteY1" fmla="*/ 1808591 h 3401984"/>
                <a:gd name="connsiteX2" fmla="*/ 2158380 w 3693005"/>
                <a:gd name="connsiteY2" fmla="*/ 3401929 h 3401984"/>
                <a:gd name="connsiteX3" fmla="*/ 3692712 w 3693005"/>
                <a:gd name="connsiteY3" fmla="*/ 1859848 h 3401984"/>
                <a:gd name="connsiteX4" fmla="*/ 2034394 w 3693005"/>
                <a:gd name="connsiteY4" fmla="*/ 51 h 3401984"/>
                <a:gd name="connsiteX5" fmla="*/ 0 w 3693005"/>
                <a:gd name="connsiteY5" fmla="*/ 1816905 h 3401984"/>
                <a:gd name="connsiteX0" fmla="*/ 0 w 3693005"/>
                <a:gd name="connsiteY0" fmla="*/ 1816905 h 3401984"/>
                <a:gd name="connsiteX1" fmla="*/ 825526 w 3693005"/>
                <a:gd name="connsiteY1" fmla="*/ 1808591 h 3401984"/>
                <a:gd name="connsiteX2" fmla="*/ 2158380 w 3693005"/>
                <a:gd name="connsiteY2" fmla="*/ 3401929 h 3401984"/>
                <a:gd name="connsiteX3" fmla="*/ 3692712 w 3693005"/>
                <a:gd name="connsiteY3" fmla="*/ 1859848 h 3401984"/>
                <a:gd name="connsiteX4" fmla="*/ 2034394 w 3693005"/>
                <a:gd name="connsiteY4" fmla="*/ 51 h 3401984"/>
                <a:gd name="connsiteX5" fmla="*/ 0 w 3693005"/>
                <a:gd name="connsiteY5" fmla="*/ 1816905 h 3401984"/>
                <a:gd name="connsiteX0" fmla="*/ 0 w 3697766"/>
                <a:gd name="connsiteY0" fmla="*/ 1816855 h 3401882"/>
                <a:gd name="connsiteX1" fmla="*/ 825526 w 3697766"/>
                <a:gd name="connsiteY1" fmla="*/ 1808541 h 3401882"/>
                <a:gd name="connsiteX2" fmla="*/ 2158380 w 3697766"/>
                <a:gd name="connsiteY2" fmla="*/ 3401879 h 3401882"/>
                <a:gd name="connsiteX3" fmla="*/ 3697474 w 3697766"/>
                <a:gd name="connsiteY3" fmla="*/ 1821698 h 3401882"/>
                <a:gd name="connsiteX4" fmla="*/ 2034394 w 3697766"/>
                <a:gd name="connsiteY4" fmla="*/ 1 h 3401882"/>
                <a:gd name="connsiteX5" fmla="*/ 0 w 3697766"/>
                <a:gd name="connsiteY5" fmla="*/ 1816855 h 3401882"/>
                <a:gd name="connsiteX0" fmla="*/ 0 w 3697814"/>
                <a:gd name="connsiteY0" fmla="*/ 1816855 h 3401888"/>
                <a:gd name="connsiteX1" fmla="*/ 825526 w 3697814"/>
                <a:gd name="connsiteY1" fmla="*/ 1808541 h 3401888"/>
                <a:gd name="connsiteX2" fmla="*/ 2158380 w 3697814"/>
                <a:gd name="connsiteY2" fmla="*/ 3401879 h 3401888"/>
                <a:gd name="connsiteX3" fmla="*/ 3697474 w 3697814"/>
                <a:gd name="connsiteY3" fmla="*/ 1821698 h 3401888"/>
                <a:gd name="connsiteX4" fmla="*/ 2034394 w 3697814"/>
                <a:gd name="connsiteY4" fmla="*/ 1 h 3401888"/>
                <a:gd name="connsiteX5" fmla="*/ 0 w 3697814"/>
                <a:gd name="connsiteY5" fmla="*/ 1816855 h 3401888"/>
                <a:gd name="connsiteX0" fmla="*/ 0 w 3697901"/>
                <a:gd name="connsiteY0" fmla="*/ 1817076 h 3402109"/>
                <a:gd name="connsiteX1" fmla="*/ 825526 w 3697901"/>
                <a:gd name="connsiteY1" fmla="*/ 1808762 h 3402109"/>
                <a:gd name="connsiteX2" fmla="*/ 2158380 w 3697901"/>
                <a:gd name="connsiteY2" fmla="*/ 3402100 h 3402109"/>
                <a:gd name="connsiteX3" fmla="*/ 3697474 w 3697901"/>
                <a:gd name="connsiteY3" fmla="*/ 1821919 h 3402109"/>
                <a:gd name="connsiteX4" fmla="*/ 2034394 w 3697901"/>
                <a:gd name="connsiteY4" fmla="*/ 222 h 3402109"/>
                <a:gd name="connsiteX5" fmla="*/ 0 w 3697901"/>
                <a:gd name="connsiteY5" fmla="*/ 1817076 h 3402109"/>
                <a:gd name="connsiteX0" fmla="*/ 0 w 3697901"/>
                <a:gd name="connsiteY0" fmla="*/ 1817076 h 3402107"/>
                <a:gd name="connsiteX1" fmla="*/ 825526 w 3697901"/>
                <a:gd name="connsiteY1" fmla="*/ 1808762 h 3402107"/>
                <a:gd name="connsiteX2" fmla="*/ 2158380 w 3697901"/>
                <a:gd name="connsiteY2" fmla="*/ 3402100 h 3402107"/>
                <a:gd name="connsiteX3" fmla="*/ 3697474 w 3697901"/>
                <a:gd name="connsiteY3" fmla="*/ 1821919 h 3402107"/>
                <a:gd name="connsiteX4" fmla="*/ 2034394 w 3697901"/>
                <a:gd name="connsiteY4" fmla="*/ 222 h 3402107"/>
                <a:gd name="connsiteX5" fmla="*/ 0 w 3697901"/>
                <a:gd name="connsiteY5" fmla="*/ 1817076 h 3402107"/>
                <a:gd name="connsiteX0" fmla="*/ 0 w 3697901"/>
                <a:gd name="connsiteY0" fmla="*/ 1817076 h 3402107"/>
                <a:gd name="connsiteX1" fmla="*/ 825526 w 3697901"/>
                <a:gd name="connsiteY1" fmla="*/ 1808762 h 3402107"/>
                <a:gd name="connsiteX2" fmla="*/ 2158380 w 3697901"/>
                <a:gd name="connsiteY2" fmla="*/ 3402100 h 3402107"/>
                <a:gd name="connsiteX3" fmla="*/ 3697474 w 3697901"/>
                <a:gd name="connsiteY3" fmla="*/ 1821919 h 3402107"/>
                <a:gd name="connsiteX4" fmla="*/ 2034394 w 3697901"/>
                <a:gd name="connsiteY4" fmla="*/ 222 h 3402107"/>
                <a:gd name="connsiteX5" fmla="*/ 0 w 3697901"/>
                <a:gd name="connsiteY5" fmla="*/ 1817076 h 3402107"/>
                <a:gd name="connsiteX0" fmla="*/ 0 w 3697901"/>
                <a:gd name="connsiteY0" fmla="*/ 1817161 h 3402192"/>
                <a:gd name="connsiteX1" fmla="*/ 825526 w 3697901"/>
                <a:gd name="connsiteY1" fmla="*/ 1808847 h 3402192"/>
                <a:gd name="connsiteX2" fmla="*/ 2158380 w 3697901"/>
                <a:gd name="connsiteY2" fmla="*/ 3402185 h 3402192"/>
                <a:gd name="connsiteX3" fmla="*/ 3697474 w 3697901"/>
                <a:gd name="connsiteY3" fmla="*/ 1822004 h 3402192"/>
                <a:gd name="connsiteX4" fmla="*/ 2034394 w 3697901"/>
                <a:gd name="connsiteY4" fmla="*/ 307 h 3402192"/>
                <a:gd name="connsiteX5" fmla="*/ 0 w 3697901"/>
                <a:gd name="connsiteY5" fmla="*/ 1817161 h 3402192"/>
                <a:gd name="connsiteX0" fmla="*/ 0 w 3697966"/>
                <a:gd name="connsiteY0" fmla="*/ 1817376 h 3402407"/>
                <a:gd name="connsiteX1" fmla="*/ 825526 w 3697966"/>
                <a:gd name="connsiteY1" fmla="*/ 1809062 h 3402407"/>
                <a:gd name="connsiteX2" fmla="*/ 2158380 w 3697966"/>
                <a:gd name="connsiteY2" fmla="*/ 3402400 h 3402407"/>
                <a:gd name="connsiteX3" fmla="*/ 3697474 w 3697966"/>
                <a:gd name="connsiteY3" fmla="*/ 1822219 h 3402407"/>
                <a:gd name="connsiteX4" fmla="*/ 2034394 w 3697966"/>
                <a:gd name="connsiteY4" fmla="*/ 522 h 3402407"/>
                <a:gd name="connsiteX5" fmla="*/ 0 w 3697966"/>
                <a:gd name="connsiteY5" fmla="*/ 1817376 h 3402407"/>
                <a:gd name="connsiteX0" fmla="*/ 0 w 3700356"/>
                <a:gd name="connsiteY0" fmla="*/ 1817376 h 3088088"/>
                <a:gd name="connsiteX1" fmla="*/ 825526 w 3700356"/>
                <a:gd name="connsiteY1" fmla="*/ 1809062 h 3088088"/>
                <a:gd name="connsiteX2" fmla="*/ 2358405 w 3700356"/>
                <a:gd name="connsiteY2" fmla="*/ 3088075 h 3088088"/>
                <a:gd name="connsiteX3" fmla="*/ 3697474 w 3700356"/>
                <a:gd name="connsiteY3" fmla="*/ 1822219 h 3088088"/>
                <a:gd name="connsiteX4" fmla="*/ 2034394 w 3700356"/>
                <a:gd name="connsiteY4" fmla="*/ 522 h 3088088"/>
                <a:gd name="connsiteX5" fmla="*/ 0 w 3700356"/>
                <a:gd name="connsiteY5" fmla="*/ 1817376 h 3088088"/>
                <a:gd name="connsiteX0" fmla="*/ 0 w 3697476"/>
                <a:gd name="connsiteY0" fmla="*/ 1817376 h 3088088"/>
                <a:gd name="connsiteX1" fmla="*/ 825526 w 3697476"/>
                <a:gd name="connsiteY1" fmla="*/ 1809062 h 3088088"/>
                <a:gd name="connsiteX2" fmla="*/ 2358405 w 3697476"/>
                <a:gd name="connsiteY2" fmla="*/ 3088075 h 3088088"/>
                <a:gd name="connsiteX3" fmla="*/ 3697474 w 3697476"/>
                <a:gd name="connsiteY3" fmla="*/ 1822219 h 3088088"/>
                <a:gd name="connsiteX4" fmla="*/ 2034394 w 3697476"/>
                <a:gd name="connsiteY4" fmla="*/ 522 h 3088088"/>
                <a:gd name="connsiteX5" fmla="*/ 0 w 3697476"/>
                <a:gd name="connsiteY5" fmla="*/ 1817376 h 3088088"/>
                <a:gd name="connsiteX0" fmla="*/ 0 w 3697476"/>
                <a:gd name="connsiteY0" fmla="*/ 1817376 h 3088088"/>
                <a:gd name="connsiteX1" fmla="*/ 825526 w 3697476"/>
                <a:gd name="connsiteY1" fmla="*/ 1809062 h 3088088"/>
                <a:gd name="connsiteX2" fmla="*/ 2358405 w 3697476"/>
                <a:gd name="connsiteY2" fmla="*/ 3088075 h 3088088"/>
                <a:gd name="connsiteX3" fmla="*/ 3697474 w 3697476"/>
                <a:gd name="connsiteY3" fmla="*/ 1822219 h 3088088"/>
                <a:gd name="connsiteX4" fmla="*/ 2034394 w 3697476"/>
                <a:gd name="connsiteY4" fmla="*/ 522 h 3088088"/>
                <a:gd name="connsiteX5" fmla="*/ 0 w 3697476"/>
                <a:gd name="connsiteY5" fmla="*/ 1817376 h 3088088"/>
                <a:gd name="connsiteX0" fmla="*/ 0 w 3697646"/>
                <a:gd name="connsiteY0" fmla="*/ 1817376 h 3088088"/>
                <a:gd name="connsiteX1" fmla="*/ 825526 w 3697646"/>
                <a:gd name="connsiteY1" fmla="*/ 1809062 h 3088088"/>
                <a:gd name="connsiteX2" fmla="*/ 2358405 w 3697646"/>
                <a:gd name="connsiteY2" fmla="*/ 3088075 h 3088088"/>
                <a:gd name="connsiteX3" fmla="*/ 3697474 w 3697646"/>
                <a:gd name="connsiteY3" fmla="*/ 1822219 h 3088088"/>
                <a:gd name="connsiteX4" fmla="*/ 2034394 w 3697646"/>
                <a:gd name="connsiteY4" fmla="*/ 522 h 3088088"/>
                <a:gd name="connsiteX5" fmla="*/ 0 w 3697646"/>
                <a:gd name="connsiteY5" fmla="*/ 1817376 h 3088088"/>
                <a:gd name="connsiteX0" fmla="*/ 0 w 3697474"/>
                <a:gd name="connsiteY0" fmla="*/ 1817376 h 3088088"/>
                <a:gd name="connsiteX1" fmla="*/ 825526 w 3697474"/>
                <a:gd name="connsiteY1" fmla="*/ 1809062 h 3088088"/>
                <a:gd name="connsiteX2" fmla="*/ 2358405 w 3697474"/>
                <a:gd name="connsiteY2" fmla="*/ 3088075 h 3088088"/>
                <a:gd name="connsiteX3" fmla="*/ 3697474 w 3697474"/>
                <a:gd name="connsiteY3" fmla="*/ 1822219 h 3088088"/>
                <a:gd name="connsiteX4" fmla="*/ 2034394 w 3697474"/>
                <a:gd name="connsiteY4" fmla="*/ 522 h 3088088"/>
                <a:gd name="connsiteX5" fmla="*/ 0 w 3697474"/>
                <a:gd name="connsiteY5" fmla="*/ 1817376 h 3088088"/>
                <a:gd name="connsiteX0" fmla="*/ 0 w 3697474"/>
                <a:gd name="connsiteY0" fmla="*/ 1817376 h 3088088"/>
                <a:gd name="connsiteX1" fmla="*/ 825526 w 3697474"/>
                <a:gd name="connsiteY1" fmla="*/ 1809062 h 3088088"/>
                <a:gd name="connsiteX2" fmla="*/ 2358405 w 3697474"/>
                <a:gd name="connsiteY2" fmla="*/ 3088075 h 3088088"/>
                <a:gd name="connsiteX3" fmla="*/ 3697474 w 3697474"/>
                <a:gd name="connsiteY3" fmla="*/ 1822219 h 3088088"/>
                <a:gd name="connsiteX4" fmla="*/ 2034394 w 3697474"/>
                <a:gd name="connsiteY4" fmla="*/ 522 h 3088088"/>
                <a:gd name="connsiteX5" fmla="*/ 0 w 3697474"/>
                <a:gd name="connsiteY5" fmla="*/ 1817376 h 3088088"/>
                <a:gd name="connsiteX0" fmla="*/ 0 w 3697474"/>
                <a:gd name="connsiteY0" fmla="*/ 1817257 h 3087969"/>
                <a:gd name="connsiteX1" fmla="*/ 825526 w 3697474"/>
                <a:gd name="connsiteY1" fmla="*/ 1808943 h 3087969"/>
                <a:gd name="connsiteX2" fmla="*/ 2358405 w 3697474"/>
                <a:gd name="connsiteY2" fmla="*/ 3087956 h 3087969"/>
                <a:gd name="connsiteX3" fmla="*/ 3697474 w 3697474"/>
                <a:gd name="connsiteY3" fmla="*/ 1822100 h 3087969"/>
                <a:gd name="connsiteX4" fmla="*/ 2034394 w 3697474"/>
                <a:gd name="connsiteY4" fmla="*/ 403 h 3087969"/>
                <a:gd name="connsiteX5" fmla="*/ 0 w 3697474"/>
                <a:gd name="connsiteY5" fmla="*/ 1817257 h 30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7474" h="3087969">
                  <a:moveTo>
                    <a:pt x="0" y="1817257"/>
                  </a:moveTo>
                  <a:lnTo>
                    <a:pt x="825526" y="1808943"/>
                  </a:lnTo>
                  <a:cubicBezTo>
                    <a:pt x="825010" y="2734548"/>
                    <a:pt x="1679721" y="3090525"/>
                    <a:pt x="2358405" y="3087956"/>
                  </a:cubicBezTo>
                  <a:cubicBezTo>
                    <a:pt x="3037089" y="3085387"/>
                    <a:pt x="3698410" y="2441469"/>
                    <a:pt x="3697474" y="1822100"/>
                  </a:cubicBezTo>
                  <a:cubicBezTo>
                    <a:pt x="3695861" y="755058"/>
                    <a:pt x="2864952" y="15497"/>
                    <a:pt x="2034394" y="403"/>
                  </a:cubicBezTo>
                  <a:cubicBezTo>
                    <a:pt x="1079962" y="-16942"/>
                    <a:pt x="34036" y="525882"/>
                    <a:pt x="0" y="1817257"/>
                  </a:cubicBezTo>
                  <a:close/>
                </a:path>
              </a:pathLst>
            </a:custGeom>
            <a:solidFill>
              <a:srgbClr val="00C9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11"/>
            <p:cNvSpPr>
              <a:spLocks noChangeAspect="1"/>
            </p:cNvSpPr>
            <p:nvPr/>
          </p:nvSpPr>
          <p:spPr>
            <a:xfrm>
              <a:off x="6371891" y="2131448"/>
              <a:ext cx="935406" cy="93540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5369096" y="1495448"/>
              <a:ext cx="2322010" cy="1916159"/>
            </a:xfrm>
            <a:custGeom>
              <a:avLst/>
              <a:gdLst>
                <a:gd name="connsiteX0" fmla="*/ 0 w 3052762"/>
                <a:gd name="connsiteY0" fmla="*/ 1666875 h 2838450"/>
                <a:gd name="connsiteX1" fmla="*/ 1905000 w 3052762"/>
                <a:gd name="connsiteY1" fmla="*/ 266700 h 2838450"/>
                <a:gd name="connsiteX2" fmla="*/ 3052762 w 3052762"/>
                <a:gd name="connsiteY2" fmla="*/ 1728787 h 2838450"/>
                <a:gd name="connsiteX3" fmla="*/ 1938337 w 3052762"/>
                <a:gd name="connsiteY3" fmla="*/ 2838450 h 2838450"/>
                <a:gd name="connsiteX4" fmla="*/ 857250 w 3052762"/>
                <a:gd name="connsiteY4" fmla="*/ 1614487 h 2838450"/>
                <a:gd name="connsiteX5" fmla="*/ 933450 w 3052762"/>
                <a:gd name="connsiteY5" fmla="*/ 0 h 2838450"/>
                <a:gd name="connsiteX0" fmla="*/ 0 w 3186112"/>
                <a:gd name="connsiteY0" fmla="*/ 1671637 h 2838450"/>
                <a:gd name="connsiteX1" fmla="*/ 2038350 w 3186112"/>
                <a:gd name="connsiteY1" fmla="*/ 266700 h 2838450"/>
                <a:gd name="connsiteX2" fmla="*/ 3186112 w 3186112"/>
                <a:gd name="connsiteY2" fmla="*/ 1728787 h 2838450"/>
                <a:gd name="connsiteX3" fmla="*/ 2071687 w 3186112"/>
                <a:gd name="connsiteY3" fmla="*/ 2838450 h 2838450"/>
                <a:gd name="connsiteX4" fmla="*/ 990600 w 3186112"/>
                <a:gd name="connsiteY4" fmla="*/ 1614487 h 2838450"/>
                <a:gd name="connsiteX5" fmla="*/ 1066800 w 3186112"/>
                <a:gd name="connsiteY5" fmla="*/ 0 h 2838450"/>
                <a:gd name="connsiteX0" fmla="*/ 0 w 3186112"/>
                <a:gd name="connsiteY0" fmla="*/ 1671637 h 2838450"/>
                <a:gd name="connsiteX1" fmla="*/ 2038350 w 3186112"/>
                <a:gd name="connsiteY1" fmla="*/ 266700 h 2838450"/>
                <a:gd name="connsiteX2" fmla="*/ 3186112 w 3186112"/>
                <a:gd name="connsiteY2" fmla="*/ 1728787 h 2838450"/>
                <a:gd name="connsiteX3" fmla="*/ 2071687 w 3186112"/>
                <a:gd name="connsiteY3" fmla="*/ 2838450 h 2838450"/>
                <a:gd name="connsiteX4" fmla="*/ 990600 w 3186112"/>
                <a:gd name="connsiteY4" fmla="*/ 1614487 h 2838450"/>
                <a:gd name="connsiteX5" fmla="*/ 1066800 w 3186112"/>
                <a:gd name="connsiteY5" fmla="*/ 0 h 2838450"/>
                <a:gd name="connsiteX0" fmla="*/ 0 w 3186112"/>
                <a:gd name="connsiteY0" fmla="*/ 1671637 h 2838450"/>
                <a:gd name="connsiteX1" fmla="*/ 2038350 w 3186112"/>
                <a:gd name="connsiteY1" fmla="*/ 266700 h 2838450"/>
                <a:gd name="connsiteX2" fmla="*/ 3186112 w 3186112"/>
                <a:gd name="connsiteY2" fmla="*/ 1728787 h 2838450"/>
                <a:gd name="connsiteX3" fmla="*/ 2071687 w 3186112"/>
                <a:gd name="connsiteY3" fmla="*/ 2838450 h 2838450"/>
                <a:gd name="connsiteX4" fmla="*/ 990600 w 3186112"/>
                <a:gd name="connsiteY4" fmla="*/ 1614487 h 2838450"/>
                <a:gd name="connsiteX5" fmla="*/ 1066800 w 3186112"/>
                <a:gd name="connsiteY5" fmla="*/ 0 h 2838450"/>
                <a:gd name="connsiteX0" fmla="*/ 0 w 3264054"/>
                <a:gd name="connsiteY0" fmla="*/ 1671637 h 2838864"/>
                <a:gd name="connsiteX1" fmla="*/ 2038350 w 3264054"/>
                <a:gd name="connsiteY1" fmla="*/ 266700 h 2838864"/>
                <a:gd name="connsiteX2" fmla="*/ 3186112 w 3264054"/>
                <a:gd name="connsiteY2" fmla="*/ 1728787 h 2838864"/>
                <a:gd name="connsiteX3" fmla="*/ 2071687 w 3264054"/>
                <a:gd name="connsiteY3" fmla="*/ 2838450 h 2838864"/>
                <a:gd name="connsiteX4" fmla="*/ 990600 w 3264054"/>
                <a:gd name="connsiteY4" fmla="*/ 1614487 h 2838864"/>
                <a:gd name="connsiteX5" fmla="*/ 1066800 w 3264054"/>
                <a:gd name="connsiteY5" fmla="*/ 0 h 2838864"/>
                <a:gd name="connsiteX0" fmla="*/ 0 w 3186142"/>
                <a:gd name="connsiteY0" fmla="*/ 1671637 h 2928312"/>
                <a:gd name="connsiteX1" fmla="*/ 2038350 w 3186142"/>
                <a:gd name="connsiteY1" fmla="*/ 266700 h 2928312"/>
                <a:gd name="connsiteX2" fmla="*/ 3186112 w 3186142"/>
                <a:gd name="connsiteY2" fmla="*/ 1728787 h 2928312"/>
                <a:gd name="connsiteX3" fmla="*/ 2071687 w 3186142"/>
                <a:gd name="connsiteY3" fmla="*/ 2838450 h 2928312"/>
                <a:gd name="connsiteX4" fmla="*/ 990600 w 3186142"/>
                <a:gd name="connsiteY4" fmla="*/ 1614487 h 2928312"/>
                <a:gd name="connsiteX5" fmla="*/ 1066800 w 3186142"/>
                <a:gd name="connsiteY5" fmla="*/ 0 h 2928312"/>
                <a:gd name="connsiteX0" fmla="*/ 0 w 3186142"/>
                <a:gd name="connsiteY0" fmla="*/ 1671637 h 2928312"/>
                <a:gd name="connsiteX1" fmla="*/ 2038350 w 3186142"/>
                <a:gd name="connsiteY1" fmla="*/ 266700 h 2928312"/>
                <a:gd name="connsiteX2" fmla="*/ 3186112 w 3186142"/>
                <a:gd name="connsiteY2" fmla="*/ 1728787 h 2928312"/>
                <a:gd name="connsiteX3" fmla="*/ 2071687 w 3186142"/>
                <a:gd name="connsiteY3" fmla="*/ 2838450 h 2928312"/>
                <a:gd name="connsiteX4" fmla="*/ 990600 w 3186142"/>
                <a:gd name="connsiteY4" fmla="*/ 1614487 h 2928312"/>
                <a:gd name="connsiteX5" fmla="*/ 1066800 w 3186142"/>
                <a:gd name="connsiteY5" fmla="*/ 0 h 2928312"/>
                <a:gd name="connsiteX0" fmla="*/ 0 w 3186142"/>
                <a:gd name="connsiteY0" fmla="*/ 1671637 h 2928312"/>
                <a:gd name="connsiteX1" fmla="*/ 2038350 w 3186142"/>
                <a:gd name="connsiteY1" fmla="*/ 266700 h 2928312"/>
                <a:gd name="connsiteX2" fmla="*/ 3186112 w 3186142"/>
                <a:gd name="connsiteY2" fmla="*/ 1728787 h 2928312"/>
                <a:gd name="connsiteX3" fmla="*/ 2071687 w 3186142"/>
                <a:gd name="connsiteY3" fmla="*/ 2838450 h 2928312"/>
                <a:gd name="connsiteX4" fmla="*/ 990600 w 3186142"/>
                <a:gd name="connsiteY4" fmla="*/ 1614487 h 2928312"/>
                <a:gd name="connsiteX5" fmla="*/ 1066800 w 3186142"/>
                <a:gd name="connsiteY5" fmla="*/ 0 h 2928312"/>
                <a:gd name="connsiteX0" fmla="*/ 0 w 3186142"/>
                <a:gd name="connsiteY0" fmla="*/ 1671637 h 2928312"/>
                <a:gd name="connsiteX1" fmla="*/ 2038350 w 3186142"/>
                <a:gd name="connsiteY1" fmla="*/ 266700 h 2928312"/>
                <a:gd name="connsiteX2" fmla="*/ 3186112 w 3186142"/>
                <a:gd name="connsiteY2" fmla="*/ 1728787 h 2928312"/>
                <a:gd name="connsiteX3" fmla="*/ 2071687 w 3186142"/>
                <a:gd name="connsiteY3" fmla="*/ 2838450 h 2928312"/>
                <a:gd name="connsiteX4" fmla="*/ 990600 w 3186142"/>
                <a:gd name="connsiteY4" fmla="*/ 1614487 h 2928312"/>
                <a:gd name="connsiteX5" fmla="*/ 1066800 w 3186142"/>
                <a:gd name="connsiteY5" fmla="*/ 0 h 2928312"/>
                <a:gd name="connsiteX0" fmla="*/ 0 w 3186142"/>
                <a:gd name="connsiteY0" fmla="*/ 1671637 h 2838477"/>
                <a:gd name="connsiteX1" fmla="*/ 2038350 w 3186142"/>
                <a:gd name="connsiteY1" fmla="*/ 266700 h 2838477"/>
                <a:gd name="connsiteX2" fmla="*/ 3186112 w 3186142"/>
                <a:gd name="connsiteY2" fmla="*/ 1728787 h 2838477"/>
                <a:gd name="connsiteX3" fmla="*/ 2071687 w 3186142"/>
                <a:gd name="connsiteY3" fmla="*/ 2838450 h 2838477"/>
                <a:gd name="connsiteX4" fmla="*/ 1009650 w 3186142"/>
                <a:gd name="connsiteY4" fmla="*/ 1757362 h 2838477"/>
                <a:gd name="connsiteX5" fmla="*/ 1066800 w 3186142"/>
                <a:gd name="connsiteY5" fmla="*/ 0 h 2838477"/>
                <a:gd name="connsiteX0" fmla="*/ 0 w 3186134"/>
                <a:gd name="connsiteY0" fmla="*/ 1671637 h 2843240"/>
                <a:gd name="connsiteX1" fmla="*/ 2038350 w 3186134"/>
                <a:gd name="connsiteY1" fmla="*/ 266700 h 2843240"/>
                <a:gd name="connsiteX2" fmla="*/ 3186112 w 3186134"/>
                <a:gd name="connsiteY2" fmla="*/ 1728787 h 2843240"/>
                <a:gd name="connsiteX3" fmla="*/ 2066925 w 3186134"/>
                <a:gd name="connsiteY3" fmla="*/ 2843213 h 2843240"/>
                <a:gd name="connsiteX4" fmla="*/ 1009650 w 3186134"/>
                <a:gd name="connsiteY4" fmla="*/ 1757362 h 2843240"/>
                <a:gd name="connsiteX5" fmla="*/ 1066800 w 3186134"/>
                <a:gd name="connsiteY5" fmla="*/ 0 h 2843240"/>
                <a:gd name="connsiteX0" fmla="*/ 0 w 3186134"/>
                <a:gd name="connsiteY0" fmla="*/ 1671637 h 2844387"/>
                <a:gd name="connsiteX1" fmla="*/ 2038350 w 3186134"/>
                <a:gd name="connsiteY1" fmla="*/ 266700 h 2844387"/>
                <a:gd name="connsiteX2" fmla="*/ 3186112 w 3186134"/>
                <a:gd name="connsiteY2" fmla="*/ 1728787 h 2844387"/>
                <a:gd name="connsiteX3" fmla="*/ 2066925 w 3186134"/>
                <a:gd name="connsiteY3" fmla="*/ 2843213 h 2844387"/>
                <a:gd name="connsiteX4" fmla="*/ 947737 w 3186134"/>
                <a:gd name="connsiteY4" fmla="*/ 1900237 h 2844387"/>
                <a:gd name="connsiteX5" fmla="*/ 1066800 w 3186134"/>
                <a:gd name="connsiteY5" fmla="*/ 0 h 2844387"/>
                <a:gd name="connsiteX0" fmla="*/ 0 w 3186134"/>
                <a:gd name="connsiteY0" fmla="*/ 1671637 h 2844240"/>
                <a:gd name="connsiteX1" fmla="*/ 2038350 w 3186134"/>
                <a:gd name="connsiteY1" fmla="*/ 266700 h 2844240"/>
                <a:gd name="connsiteX2" fmla="*/ 3186112 w 3186134"/>
                <a:gd name="connsiteY2" fmla="*/ 1728787 h 2844240"/>
                <a:gd name="connsiteX3" fmla="*/ 2066925 w 3186134"/>
                <a:gd name="connsiteY3" fmla="*/ 2843213 h 2844240"/>
                <a:gd name="connsiteX4" fmla="*/ 947737 w 3186134"/>
                <a:gd name="connsiteY4" fmla="*/ 1900237 h 2844240"/>
                <a:gd name="connsiteX5" fmla="*/ 1066800 w 3186134"/>
                <a:gd name="connsiteY5" fmla="*/ 0 h 2844240"/>
                <a:gd name="connsiteX0" fmla="*/ 0 w 3186142"/>
                <a:gd name="connsiteY0" fmla="*/ 1671637 h 2846833"/>
                <a:gd name="connsiteX1" fmla="*/ 2038350 w 3186142"/>
                <a:gd name="connsiteY1" fmla="*/ 266700 h 2846833"/>
                <a:gd name="connsiteX2" fmla="*/ 3186112 w 3186142"/>
                <a:gd name="connsiteY2" fmla="*/ 1728787 h 2846833"/>
                <a:gd name="connsiteX3" fmla="*/ 2066925 w 3186142"/>
                <a:gd name="connsiteY3" fmla="*/ 2843213 h 2846833"/>
                <a:gd name="connsiteX4" fmla="*/ 947737 w 3186142"/>
                <a:gd name="connsiteY4" fmla="*/ 1900237 h 2846833"/>
                <a:gd name="connsiteX5" fmla="*/ 1066800 w 3186142"/>
                <a:gd name="connsiteY5" fmla="*/ 0 h 2846833"/>
                <a:gd name="connsiteX0" fmla="*/ 0 w 3186142"/>
                <a:gd name="connsiteY0" fmla="*/ 1671637 h 2804140"/>
                <a:gd name="connsiteX1" fmla="*/ 2038350 w 3186142"/>
                <a:gd name="connsiteY1" fmla="*/ 266700 h 2804140"/>
                <a:gd name="connsiteX2" fmla="*/ 3186112 w 3186142"/>
                <a:gd name="connsiteY2" fmla="*/ 1728787 h 2804140"/>
                <a:gd name="connsiteX3" fmla="*/ 2066925 w 3186142"/>
                <a:gd name="connsiteY3" fmla="*/ 2800351 h 2804140"/>
                <a:gd name="connsiteX4" fmla="*/ 947737 w 3186142"/>
                <a:gd name="connsiteY4" fmla="*/ 1900237 h 2804140"/>
                <a:gd name="connsiteX5" fmla="*/ 1066800 w 3186142"/>
                <a:gd name="connsiteY5" fmla="*/ 0 h 2804140"/>
                <a:gd name="connsiteX0" fmla="*/ 0 w 3295670"/>
                <a:gd name="connsiteY0" fmla="*/ 1671637 h 2802515"/>
                <a:gd name="connsiteX1" fmla="*/ 2038350 w 3295670"/>
                <a:gd name="connsiteY1" fmla="*/ 266700 h 2802515"/>
                <a:gd name="connsiteX2" fmla="*/ 3295650 w 3295670"/>
                <a:gd name="connsiteY2" fmla="*/ 1671637 h 2802515"/>
                <a:gd name="connsiteX3" fmla="*/ 2066925 w 3295670"/>
                <a:gd name="connsiteY3" fmla="*/ 2800351 h 2802515"/>
                <a:gd name="connsiteX4" fmla="*/ 947737 w 3295670"/>
                <a:gd name="connsiteY4" fmla="*/ 1900237 h 2802515"/>
                <a:gd name="connsiteX5" fmla="*/ 1066800 w 3295670"/>
                <a:gd name="connsiteY5" fmla="*/ 0 h 2802515"/>
                <a:gd name="connsiteX0" fmla="*/ 0 w 3295650"/>
                <a:gd name="connsiteY0" fmla="*/ 1671637 h 2802515"/>
                <a:gd name="connsiteX1" fmla="*/ 2071688 w 3295650"/>
                <a:gd name="connsiteY1" fmla="*/ 352425 h 2802515"/>
                <a:gd name="connsiteX2" fmla="*/ 3295650 w 3295650"/>
                <a:gd name="connsiteY2" fmla="*/ 1671637 h 2802515"/>
                <a:gd name="connsiteX3" fmla="*/ 2066925 w 3295650"/>
                <a:gd name="connsiteY3" fmla="*/ 2800351 h 2802515"/>
                <a:gd name="connsiteX4" fmla="*/ 947737 w 3295650"/>
                <a:gd name="connsiteY4" fmla="*/ 1900237 h 2802515"/>
                <a:gd name="connsiteX5" fmla="*/ 1066800 w 3295650"/>
                <a:gd name="connsiteY5" fmla="*/ 0 h 2802515"/>
                <a:gd name="connsiteX0" fmla="*/ 0 w 3295651"/>
                <a:gd name="connsiteY0" fmla="*/ 1671637 h 2802515"/>
                <a:gd name="connsiteX1" fmla="*/ 2071688 w 3295651"/>
                <a:gd name="connsiteY1" fmla="*/ 352425 h 2802515"/>
                <a:gd name="connsiteX2" fmla="*/ 3295650 w 3295651"/>
                <a:gd name="connsiteY2" fmla="*/ 1671637 h 2802515"/>
                <a:gd name="connsiteX3" fmla="*/ 2066925 w 3295651"/>
                <a:gd name="connsiteY3" fmla="*/ 2800351 h 2802515"/>
                <a:gd name="connsiteX4" fmla="*/ 947737 w 3295651"/>
                <a:gd name="connsiteY4" fmla="*/ 1900237 h 2802515"/>
                <a:gd name="connsiteX5" fmla="*/ 1066800 w 3295651"/>
                <a:gd name="connsiteY5" fmla="*/ 0 h 2802515"/>
                <a:gd name="connsiteX0" fmla="*/ 0 w 3295651"/>
                <a:gd name="connsiteY0" fmla="*/ 1671637 h 2802515"/>
                <a:gd name="connsiteX1" fmla="*/ 2071688 w 3295651"/>
                <a:gd name="connsiteY1" fmla="*/ 352425 h 2802515"/>
                <a:gd name="connsiteX2" fmla="*/ 3295650 w 3295651"/>
                <a:gd name="connsiteY2" fmla="*/ 1671637 h 2802515"/>
                <a:gd name="connsiteX3" fmla="*/ 2066925 w 3295651"/>
                <a:gd name="connsiteY3" fmla="*/ 2800351 h 2802515"/>
                <a:gd name="connsiteX4" fmla="*/ 947737 w 3295651"/>
                <a:gd name="connsiteY4" fmla="*/ 1900237 h 2802515"/>
                <a:gd name="connsiteX5" fmla="*/ 1066800 w 3295651"/>
                <a:gd name="connsiteY5" fmla="*/ 0 h 2802515"/>
                <a:gd name="connsiteX0" fmla="*/ 0 w 3295651"/>
                <a:gd name="connsiteY0" fmla="*/ 1671637 h 2802515"/>
                <a:gd name="connsiteX1" fmla="*/ 2071688 w 3295651"/>
                <a:gd name="connsiteY1" fmla="*/ 209550 h 2802515"/>
                <a:gd name="connsiteX2" fmla="*/ 3295650 w 3295651"/>
                <a:gd name="connsiteY2" fmla="*/ 1671637 h 2802515"/>
                <a:gd name="connsiteX3" fmla="*/ 2066925 w 3295651"/>
                <a:gd name="connsiteY3" fmla="*/ 2800351 h 2802515"/>
                <a:gd name="connsiteX4" fmla="*/ 947737 w 3295651"/>
                <a:gd name="connsiteY4" fmla="*/ 1900237 h 2802515"/>
                <a:gd name="connsiteX5" fmla="*/ 1066800 w 3295651"/>
                <a:gd name="connsiteY5" fmla="*/ 0 h 2802515"/>
                <a:gd name="connsiteX0" fmla="*/ 0 w 3295654"/>
                <a:gd name="connsiteY0" fmla="*/ 1671637 h 2802515"/>
                <a:gd name="connsiteX1" fmla="*/ 2076451 w 3295654"/>
                <a:gd name="connsiteY1" fmla="*/ 309563 h 2802515"/>
                <a:gd name="connsiteX2" fmla="*/ 3295650 w 3295654"/>
                <a:gd name="connsiteY2" fmla="*/ 1671637 h 2802515"/>
                <a:gd name="connsiteX3" fmla="*/ 2066925 w 3295654"/>
                <a:gd name="connsiteY3" fmla="*/ 2800351 h 2802515"/>
                <a:gd name="connsiteX4" fmla="*/ 947737 w 3295654"/>
                <a:gd name="connsiteY4" fmla="*/ 1900237 h 2802515"/>
                <a:gd name="connsiteX5" fmla="*/ 1066800 w 3295654"/>
                <a:gd name="connsiteY5" fmla="*/ 0 h 2802515"/>
                <a:gd name="connsiteX0" fmla="*/ 0 w 3295654"/>
                <a:gd name="connsiteY0" fmla="*/ 1671637 h 2802515"/>
                <a:gd name="connsiteX1" fmla="*/ 2076451 w 3295654"/>
                <a:gd name="connsiteY1" fmla="*/ 309563 h 2802515"/>
                <a:gd name="connsiteX2" fmla="*/ 3295650 w 3295654"/>
                <a:gd name="connsiteY2" fmla="*/ 1671637 h 2802515"/>
                <a:gd name="connsiteX3" fmla="*/ 2066925 w 3295654"/>
                <a:gd name="connsiteY3" fmla="*/ 2800351 h 2802515"/>
                <a:gd name="connsiteX4" fmla="*/ 947737 w 3295654"/>
                <a:gd name="connsiteY4" fmla="*/ 1900237 h 2802515"/>
                <a:gd name="connsiteX5" fmla="*/ 1066800 w 3295654"/>
                <a:gd name="connsiteY5" fmla="*/ 0 h 2802515"/>
                <a:gd name="connsiteX0" fmla="*/ 0 w 3295653"/>
                <a:gd name="connsiteY0" fmla="*/ 1671637 h 2802515"/>
                <a:gd name="connsiteX1" fmla="*/ 2076451 w 3295653"/>
                <a:gd name="connsiteY1" fmla="*/ 309563 h 2802515"/>
                <a:gd name="connsiteX2" fmla="*/ 3295650 w 3295653"/>
                <a:gd name="connsiteY2" fmla="*/ 1671637 h 2802515"/>
                <a:gd name="connsiteX3" fmla="*/ 2066925 w 3295653"/>
                <a:gd name="connsiteY3" fmla="*/ 2800351 h 2802515"/>
                <a:gd name="connsiteX4" fmla="*/ 947737 w 3295653"/>
                <a:gd name="connsiteY4" fmla="*/ 1900237 h 2802515"/>
                <a:gd name="connsiteX5" fmla="*/ 1066800 w 3295653"/>
                <a:gd name="connsiteY5" fmla="*/ 0 h 2802515"/>
                <a:gd name="connsiteX0" fmla="*/ 0 w 3295654"/>
                <a:gd name="connsiteY0" fmla="*/ 1671637 h 2802515"/>
                <a:gd name="connsiteX1" fmla="*/ 2076451 w 3295654"/>
                <a:gd name="connsiteY1" fmla="*/ 309563 h 2802515"/>
                <a:gd name="connsiteX2" fmla="*/ 3295650 w 3295654"/>
                <a:gd name="connsiteY2" fmla="*/ 1671637 h 2802515"/>
                <a:gd name="connsiteX3" fmla="*/ 2066925 w 3295654"/>
                <a:gd name="connsiteY3" fmla="*/ 2800351 h 2802515"/>
                <a:gd name="connsiteX4" fmla="*/ 947737 w 3295654"/>
                <a:gd name="connsiteY4" fmla="*/ 1900237 h 2802515"/>
                <a:gd name="connsiteX5" fmla="*/ 1066800 w 3295654"/>
                <a:gd name="connsiteY5" fmla="*/ 0 h 2802515"/>
                <a:gd name="connsiteX0" fmla="*/ 0 w 3295654"/>
                <a:gd name="connsiteY0" fmla="*/ 1671637 h 2802515"/>
                <a:gd name="connsiteX1" fmla="*/ 2076451 w 3295654"/>
                <a:gd name="connsiteY1" fmla="*/ 309563 h 2802515"/>
                <a:gd name="connsiteX2" fmla="*/ 3295650 w 3295654"/>
                <a:gd name="connsiteY2" fmla="*/ 1671637 h 2802515"/>
                <a:gd name="connsiteX3" fmla="*/ 2066925 w 3295654"/>
                <a:gd name="connsiteY3" fmla="*/ 2800351 h 2802515"/>
                <a:gd name="connsiteX4" fmla="*/ 947737 w 3295654"/>
                <a:gd name="connsiteY4" fmla="*/ 1900237 h 2802515"/>
                <a:gd name="connsiteX5" fmla="*/ 1066800 w 3295654"/>
                <a:gd name="connsiteY5" fmla="*/ 0 h 2802515"/>
                <a:gd name="connsiteX0" fmla="*/ 0 w 3224216"/>
                <a:gd name="connsiteY0" fmla="*/ 1671637 h 2802190"/>
                <a:gd name="connsiteX1" fmla="*/ 2076451 w 3224216"/>
                <a:gd name="connsiteY1" fmla="*/ 309563 h 2802190"/>
                <a:gd name="connsiteX2" fmla="*/ 3224213 w 3224216"/>
                <a:gd name="connsiteY2" fmla="*/ 1690687 h 2802190"/>
                <a:gd name="connsiteX3" fmla="*/ 2066925 w 3224216"/>
                <a:gd name="connsiteY3" fmla="*/ 2800351 h 2802190"/>
                <a:gd name="connsiteX4" fmla="*/ 947737 w 3224216"/>
                <a:gd name="connsiteY4" fmla="*/ 1900237 h 2802190"/>
                <a:gd name="connsiteX5" fmla="*/ 1066800 w 3224216"/>
                <a:gd name="connsiteY5" fmla="*/ 0 h 2802190"/>
                <a:gd name="connsiteX0" fmla="*/ 0 w 3232412"/>
                <a:gd name="connsiteY0" fmla="*/ 1671637 h 2802190"/>
                <a:gd name="connsiteX1" fmla="*/ 2076451 w 3232412"/>
                <a:gd name="connsiteY1" fmla="*/ 309563 h 2802190"/>
                <a:gd name="connsiteX2" fmla="*/ 3224213 w 3232412"/>
                <a:gd name="connsiteY2" fmla="*/ 1690687 h 2802190"/>
                <a:gd name="connsiteX3" fmla="*/ 2066925 w 3232412"/>
                <a:gd name="connsiteY3" fmla="*/ 2800351 h 2802190"/>
                <a:gd name="connsiteX4" fmla="*/ 947737 w 3232412"/>
                <a:gd name="connsiteY4" fmla="*/ 1900237 h 2802190"/>
                <a:gd name="connsiteX5" fmla="*/ 1066800 w 3232412"/>
                <a:gd name="connsiteY5" fmla="*/ 0 h 2802190"/>
                <a:gd name="connsiteX0" fmla="*/ 0 w 3232412"/>
                <a:gd name="connsiteY0" fmla="*/ 1671637 h 2802190"/>
                <a:gd name="connsiteX1" fmla="*/ 2076451 w 3232412"/>
                <a:gd name="connsiteY1" fmla="*/ 309563 h 2802190"/>
                <a:gd name="connsiteX2" fmla="*/ 3224213 w 3232412"/>
                <a:gd name="connsiteY2" fmla="*/ 1690687 h 2802190"/>
                <a:gd name="connsiteX3" fmla="*/ 2066925 w 3232412"/>
                <a:gd name="connsiteY3" fmla="*/ 2800351 h 2802190"/>
                <a:gd name="connsiteX4" fmla="*/ 947737 w 3232412"/>
                <a:gd name="connsiteY4" fmla="*/ 1900237 h 2802190"/>
                <a:gd name="connsiteX5" fmla="*/ 1066800 w 3232412"/>
                <a:gd name="connsiteY5" fmla="*/ 0 h 2802190"/>
                <a:gd name="connsiteX0" fmla="*/ 0 w 3232412"/>
                <a:gd name="connsiteY0" fmla="*/ 1671637 h 2802190"/>
                <a:gd name="connsiteX1" fmla="*/ 2076451 w 3232412"/>
                <a:gd name="connsiteY1" fmla="*/ 309563 h 2802190"/>
                <a:gd name="connsiteX2" fmla="*/ 3224213 w 3232412"/>
                <a:gd name="connsiteY2" fmla="*/ 1690687 h 2802190"/>
                <a:gd name="connsiteX3" fmla="*/ 2066925 w 3232412"/>
                <a:gd name="connsiteY3" fmla="*/ 2800351 h 2802190"/>
                <a:gd name="connsiteX4" fmla="*/ 947737 w 3232412"/>
                <a:gd name="connsiteY4" fmla="*/ 1900237 h 2802190"/>
                <a:gd name="connsiteX5" fmla="*/ 1066800 w 3232412"/>
                <a:gd name="connsiteY5" fmla="*/ 0 h 2802190"/>
                <a:gd name="connsiteX0" fmla="*/ 0 w 3224215"/>
                <a:gd name="connsiteY0" fmla="*/ 1671637 h 2735744"/>
                <a:gd name="connsiteX1" fmla="*/ 2076451 w 3224215"/>
                <a:gd name="connsiteY1" fmla="*/ 309563 h 2735744"/>
                <a:gd name="connsiteX2" fmla="*/ 3224213 w 3224215"/>
                <a:gd name="connsiteY2" fmla="*/ 1690687 h 2735744"/>
                <a:gd name="connsiteX3" fmla="*/ 2085975 w 3224215"/>
                <a:gd name="connsiteY3" fmla="*/ 2733676 h 2735744"/>
                <a:gd name="connsiteX4" fmla="*/ 947737 w 3224215"/>
                <a:gd name="connsiteY4" fmla="*/ 1900237 h 2735744"/>
                <a:gd name="connsiteX5" fmla="*/ 1066800 w 3224215"/>
                <a:gd name="connsiteY5" fmla="*/ 0 h 2735744"/>
                <a:gd name="connsiteX0" fmla="*/ 0 w 3224216"/>
                <a:gd name="connsiteY0" fmla="*/ 1671637 h 2734067"/>
                <a:gd name="connsiteX1" fmla="*/ 2076451 w 3224216"/>
                <a:gd name="connsiteY1" fmla="*/ 309563 h 2734067"/>
                <a:gd name="connsiteX2" fmla="*/ 3224213 w 3224216"/>
                <a:gd name="connsiteY2" fmla="*/ 1690687 h 2734067"/>
                <a:gd name="connsiteX3" fmla="*/ 2085975 w 3224216"/>
                <a:gd name="connsiteY3" fmla="*/ 2733676 h 2734067"/>
                <a:gd name="connsiteX4" fmla="*/ 947737 w 3224216"/>
                <a:gd name="connsiteY4" fmla="*/ 1900237 h 2734067"/>
                <a:gd name="connsiteX5" fmla="*/ 1066800 w 3224216"/>
                <a:gd name="connsiteY5" fmla="*/ 0 h 2734067"/>
                <a:gd name="connsiteX0" fmla="*/ 0 w 3224216"/>
                <a:gd name="connsiteY0" fmla="*/ 1671637 h 2733676"/>
                <a:gd name="connsiteX1" fmla="*/ 2076451 w 3224216"/>
                <a:gd name="connsiteY1" fmla="*/ 309563 h 2733676"/>
                <a:gd name="connsiteX2" fmla="*/ 3224213 w 3224216"/>
                <a:gd name="connsiteY2" fmla="*/ 1690687 h 2733676"/>
                <a:gd name="connsiteX3" fmla="*/ 2085975 w 3224216"/>
                <a:gd name="connsiteY3" fmla="*/ 2733676 h 2733676"/>
                <a:gd name="connsiteX4" fmla="*/ 947737 w 3224216"/>
                <a:gd name="connsiteY4" fmla="*/ 1900237 h 2733676"/>
                <a:gd name="connsiteX5" fmla="*/ 1066800 w 3224216"/>
                <a:gd name="connsiteY5" fmla="*/ 0 h 2733676"/>
                <a:gd name="connsiteX0" fmla="*/ 0 w 3224216"/>
                <a:gd name="connsiteY0" fmla="*/ 1671637 h 2733676"/>
                <a:gd name="connsiteX1" fmla="*/ 2076451 w 3224216"/>
                <a:gd name="connsiteY1" fmla="*/ 309563 h 2733676"/>
                <a:gd name="connsiteX2" fmla="*/ 3224213 w 3224216"/>
                <a:gd name="connsiteY2" fmla="*/ 1690687 h 2733676"/>
                <a:gd name="connsiteX3" fmla="*/ 2085975 w 3224216"/>
                <a:gd name="connsiteY3" fmla="*/ 2733676 h 2733676"/>
                <a:gd name="connsiteX4" fmla="*/ 947737 w 3224216"/>
                <a:gd name="connsiteY4" fmla="*/ 1900237 h 2733676"/>
                <a:gd name="connsiteX5" fmla="*/ 1066800 w 3224216"/>
                <a:gd name="connsiteY5" fmla="*/ 0 h 2733676"/>
                <a:gd name="connsiteX0" fmla="*/ 0 w 3224216"/>
                <a:gd name="connsiteY0" fmla="*/ 1571624 h 2633663"/>
                <a:gd name="connsiteX1" fmla="*/ 2076451 w 3224216"/>
                <a:gd name="connsiteY1" fmla="*/ 209550 h 2633663"/>
                <a:gd name="connsiteX2" fmla="*/ 3224213 w 3224216"/>
                <a:gd name="connsiteY2" fmla="*/ 1590674 h 2633663"/>
                <a:gd name="connsiteX3" fmla="*/ 2085975 w 3224216"/>
                <a:gd name="connsiteY3" fmla="*/ 2633663 h 2633663"/>
                <a:gd name="connsiteX4" fmla="*/ 947737 w 3224216"/>
                <a:gd name="connsiteY4" fmla="*/ 1800224 h 2633663"/>
                <a:gd name="connsiteX5" fmla="*/ 828675 w 3224216"/>
                <a:gd name="connsiteY5" fmla="*/ 0 h 2633663"/>
                <a:gd name="connsiteX0" fmla="*/ 0 w 3224216"/>
                <a:gd name="connsiteY0" fmla="*/ 1571624 h 2633663"/>
                <a:gd name="connsiteX1" fmla="*/ 2076451 w 3224216"/>
                <a:gd name="connsiteY1" fmla="*/ 209550 h 2633663"/>
                <a:gd name="connsiteX2" fmla="*/ 3224213 w 3224216"/>
                <a:gd name="connsiteY2" fmla="*/ 1590674 h 2633663"/>
                <a:gd name="connsiteX3" fmla="*/ 2085975 w 3224216"/>
                <a:gd name="connsiteY3" fmla="*/ 2633663 h 2633663"/>
                <a:gd name="connsiteX4" fmla="*/ 947737 w 3224216"/>
                <a:gd name="connsiteY4" fmla="*/ 1800224 h 2633663"/>
                <a:gd name="connsiteX5" fmla="*/ 828675 w 3224216"/>
                <a:gd name="connsiteY5" fmla="*/ 0 h 2633663"/>
                <a:gd name="connsiteX0" fmla="*/ 0 w 3224216"/>
                <a:gd name="connsiteY0" fmla="*/ 1571624 h 2633663"/>
                <a:gd name="connsiteX1" fmla="*/ 2076451 w 3224216"/>
                <a:gd name="connsiteY1" fmla="*/ 209550 h 2633663"/>
                <a:gd name="connsiteX2" fmla="*/ 3224213 w 3224216"/>
                <a:gd name="connsiteY2" fmla="*/ 1590674 h 2633663"/>
                <a:gd name="connsiteX3" fmla="*/ 2085975 w 3224216"/>
                <a:gd name="connsiteY3" fmla="*/ 2633663 h 2633663"/>
                <a:gd name="connsiteX4" fmla="*/ 947737 w 3224216"/>
                <a:gd name="connsiteY4" fmla="*/ 1800224 h 2633663"/>
                <a:gd name="connsiteX5" fmla="*/ 828675 w 3224216"/>
                <a:gd name="connsiteY5" fmla="*/ 0 h 2633663"/>
                <a:gd name="connsiteX0" fmla="*/ 0 w 3224215"/>
                <a:gd name="connsiteY0" fmla="*/ 1571624 h 2634154"/>
                <a:gd name="connsiteX1" fmla="*/ 2076451 w 3224215"/>
                <a:gd name="connsiteY1" fmla="*/ 209550 h 2634154"/>
                <a:gd name="connsiteX2" fmla="*/ 3224213 w 3224215"/>
                <a:gd name="connsiteY2" fmla="*/ 1590674 h 2634154"/>
                <a:gd name="connsiteX3" fmla="*/ 2085975 w 3224215"/>
                <a:gd name="connsiteY3" fmla="*/ 2633663 h 2634154"/>
                <a:gd name="connsiteX4" fmla="*/ 928687 w 3224215"/>
                <a:gd name="connsiteY4" fmla="*/ 1695449 h 2634154"/>
                <a:gd name="connsiteX5" fmla="*/ 828675 w 3224215"/>
                <a:gd name="connsiteY5" fmla="*/ 0 h 2634154"/>
                <a:gd name="connsiteX0" fmla="*/ 0 w 3224217"/>
                <a:gd name="connsiteY0" fmla="*/ 1571624 h 2633665"/>
                <a:gd name="connsiteX1" fmla="*/ 2076451 w 3224217"/>
                <a:gd name="connsiteY1" fmla="*/ 209550 h 2633665"/>
                <a:gd name="connsiteX2" fmla="*/ 3224213 w 3224217"/>
                <a:gd name="connsiteY2" fmla="*/ 1590674 h 2633665"/>
                <a:gd name="connsiteX3" fmla="*/ 2085975 w 3224217"/>
                <a:gd name="connsiteY3" fmla="*/ 2633663 h 2633665"/>
                <a:gd name="connsiteX4" fmla="*/ 928687 w 3224217"/>
                <a:gd name="connsiteY4" fmla="*/ 1695449 h 2633665"/>
                <a:gd name="connsiteX5" fmla="*/ 828675 w 3224217"/>
                <a:gd name="connsiteY5" fmla="*/ 0 h 2633665"/>
                <a:gd name="connsiteX0" fmla="*/ 0 w 3224217"/>
                <a:gd name="connsiteY0" fmla="*/ 1571624 h 2634348"/>
                <a:gd name="connsiteX1" fmla="*/ 2076451 w 3224217"/>
                <a:gd name="connsiteY1" fmla="*/ 209550 h 2634348"/>
                <a:gd name="connsiteX2" fmla="*/ 3224213 w 3224217"/>
                <a:gd name="connsiteY2" fmla="*/ 1590674 h 2634348"/>
                <a:gd name="connsiteX3" fmla="*/ 2085975 w 3224217"/>
                <a:gd name="connsiteY3" fmla="*/ 2633663 h 2634348"/>
                <a:gd name="connsiteX4" fmla="*/ 928687 w 3224217"/>
                <a:gd name="connsiteY4" fmla="*/ 1695449 h 2634348"/>
                <a:gd name="connsiteX5" fmla="*/ 828675 w 3224217"/>
                <a:gd name="connsiteY5" fmla="*/ 0 h 2634348"/>
                <a:gd name="connsiteX0" fmla="*/ 0 w 3224238"/>
                <a:gd name="connsiteY0" fmla="*/ 1571624 h 2634348"/>
                <a:gd name="connsiteX1" fmla="*/ 2076451 w 3224238"/>
                <a:gd name="connsiteY1" fmla="*/ 209550 h 2634348"/>
                <a:gd name="connsiteX2" fmla="*/ 3224213 w 3224238"/>
                <a:gd name="connsiteY2" fmla="*/ 1590674 h 2634348"/>
                <a:gd name="connsiteX3" fmla="*/ 2085975 w 3224238"/>
                <a:gd name="connsiteY3" fmla="*/ 2633663 h 2634348"/>
                <a:gd name="connsiteX4" fmla="*/ 928687 w 3224238"/>
                <a:gd name="connsiteY4" fmla="*/ 1695449 h 2634348"/>
                <a:gd name="connsiteX5" fmla="*/ 828675 w 3224238"/>
                <a:gd name="connsiteY5" fmla="*/ 0 h 2634348"/>
                <a:gd name="connsiteX0" fmla="*/ 0 w 3224238"/>
                <a:gd name="connsiteY0" fmla="*/ 1571624 h 2634348"/>
                <a:gd name="connsiteX1" fmla="*/ 2076451 w 3224238"/>
                <a:gd name="connsiteY1" fmla="*/ 209550 h 2634348"/>
                <a:gd name="connsiteX2" fmla="*/ 3224213 w 3224238"/>
                <a:gd name="connsiteY2" fmla="*/ 1590674 h 2634348"/>
                <a:gd name="connsiteX3" fmla="*/ 2085975 w 3224238"/>
                <a:gd name="connsiteY3" fmla="*/ 2633663 h 2634348"/>
                <a:gd name="connsiteX4" fmla="*/ 928687 w 3224238"/>
                <a:gd name="connsiteY4" fmla="*/ 1695449 h 2634348"/>
                <a:gd name="connsiteX5" fmla="*/ 828675 w 3224238"/>
                <a:gd name="connsiteY5" fmla="*/ 0 h 2634348"/>
                <a:gd name="connsiteX0" fmla="*/ 0 w 3224238"/>
                <a:gd name="connsiteY0" fmla="*/ 1571624 h 2634348"/>
                <a:gd name="connsiteX1" fmla="*/ 2076451 w 3224238"/>
                <a:gd name="connsiteY1" fmla="*/ 209550 h 2634348"/>
                <a:gd name="connsiteX2" fmla="*/ 3224213 w 3224238"/>
                <a:gd name="connsiteY2" fmla="*/ 1590674 h 2634348"/>
                <a:gd name="connsiteX3" fmla="*/ 2085975 w 3224238"/>
                <a:gd name="connsiteY3" fmla="*/ 2633663 h 2634348"/>
                <a:gd name="connsiteX4" fmla="*/ 928687 w 3224238"/>
                <a:gd name="connsiteY4" fmla="*/ 1695449 h 2634348"/>
                <a:gd name="connsiteX5" fmla="*/ 828675 w 3224238"/>
                <a:gd name="connsiteY5" fmla="*/ 0 h 2634348"/>
                <a:gd name="connsiteX0" fmla="*/ 0 w 3224238"/>
                <a:gd name="connsiteY0" fmla="*/ 1571624 h 2634348"/>
                <a:gd name="connsiteX1" fmla="*/ 2076451 w 3224238"/>
                <a:gd name="connsiteY1" fmla="*/ 209550 h 2634348"/>
                <a:gd name="connsiteX2" fmla="*/ 3224213 w 3224238"/>
                <a:gd name="connsiteY2" fmla="*/ 1590674 h 2634348"/>
                <a:gd name="connsiteX3" fmla="*/ 2085975 w 3224238"/>
                <a:gd name="connsiteY3" fmla="*/ 2633663 h 2634348"/>
                <a:gd name="connsiteX4" fmla="*/ 928687 w 3224238"/>
                <a:gd name="connsiteY4" fmla="*/ 1695449 h 2634348"/>
                <a:gd name="connsiteX5" fmla="*/ 828675 w 3224238"/>
                <a:gd name="connsiteY5" fmla="*/ 0 h 2634348"/>
                <a:gd name="connsiteX0" fmla="*/ 0 w 3224238"/>
                <a:gd name="connsiteY0" fmla="*/ 1571624 h 2634348"/>
                <a:gd name="connsiteX1" fmla="*/ 2076451 w 3224238"/>
                <a:gd name="connsiteY1" fmla="*/ 209550 h 2634348"/>
                <a:gd name="connsiteX2" fmla="*/ 3224213 w 3224238"/>
                <a:gd name="connsiteY2" fmla="*/ 1590674 h 2634348"/>
                <a:gd name="connsiteX3" fmla="*/ 2085975 w 3224238"/>
                <a:gd name="connsiteY3" fmla="*/ 2633663 h 2634348"/>
                <a:gd name="connsiteX4" fmla="*/ 928687 w 3224238"/>
                <a:gd name="connsiteY4" fmla="*/ 1695449 h 2634348"/>
                <a:gd name="connsiteX5" fmla="*/ 828675 w 3224238"/>
                <a:gd name="connsiteY5" fmla="*/ 0 h 2634348"/>
                <a:gd name="connsiteX0" fmla="*/ 0 w 3224238"/>
                <a:gd name="connsiteY0" fmla="*/ 1571624 h 2634348"/>
                <a:gd name="connsiteX1" fmla="*/ 2076451 w 3224238"/>
                <a:gd name="connsiteY1" fmla="*/ 209550 h 2634348"/>
                <a:gd name="connsiteX2" fmla="*/ 3224213 w 3224238"/>
                <a:gd name="connsiteY2" fmla="*/ 1590674 h 2634348"/>
                <a:gd name="connsiteX3" fmla="*/ 2085975 w 3224238"/>
                <a:gd name="connsiteY3" fmla="*/ 2633663 h 2634348"/>
                <a:gd name="connsiteX4" fmla="*/ 928687 w 3224238"/>
                <a:gd name="connsiteY4" fmla="*/ 1695449 h 2634348"/>
                <a:gd name="connsiteX5" fmla="*/ 828675 w 3224238"/>
                <a:gd name="connsiteY5" fmla="*/ 0 h 2634348"/>
                <a:gd name="connsiteX0" fmla="*/ 0 w 3224238"/>
                <a:gd name="connsiteY0" fmla="*/ 1571624 h 2634348"/>
                <a:gd name="connsiteX1" fmla="*/ 2076451 w 3224238"/>
                <a:gd name="connsiteY1" fmla="*/ 209550 h 2634348"/>
                <a:gd name="connsiteX2" fmla="*/ 3224213 w 3224238"/>
                <a:gd name="connsiteY2" fmla="*/ 1590674 h 2634348"/>
                <a:gd name="connsiteX3" fmla="*/ 2085975 w 3224238"/>
                <a:gd name="connsiteY3" fmla="*/ 2633663 h 2634348"/>
                <a:gd name="connsiteX4" fmla="*/ 928687 w 3224238"/>
                <a:gd name="connsiteY4" fmla="*/ 1695449 h 2634348"/>
                <a:gd name="connsiteX5" fmla="*/ 828675 w 3224238"/>
                <a:gd name="connsiteY5" fmla="*/ 0 h 263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4238" h="2634348">
                  <a:moveTo>
                    <a:pt x="0" y="1571624"/>
                  </a:moveTo>
                  <a:cubicBezTo>
                    <a:pt x="36512" y="470418"/>
                    <a:pt x="1392954" y="169173"/>
                    <a:pt x="2076451" y="209550"/>
                  </a:cubicBezTo>
                  <a:cubicBezTo>
                    <a:pt x="2814648" y="253158"/>
                    <a:pt x="3217864" y="905668"/>
                    <a:pt x="3224213" y="1590674"/>
                  </a:cubicBezTo>
                  <a:cubicBezTo>
                    <a:pt x="3227958" y="1994679"/>
                    <a:pt x="2825329" y="2658660"/>
                    <a:pt x="2085975" y="2633663"/>
                  </a:cubicBezTo>
                  <a:cubicBezTo>
                    <a:pt x="1498204" y="2613791"/>
                    <a:pt x="1033462" y="2201068"/>
                    <a:pt x="928687" y="1695449"/>
                  </a:cubicBezTo>
                  <a:cubicBezTo>
                    <a:pt x="823912" y="1189830"/>
                    <a:pt x="1155701" y="483056"/>
                    <a:pt x="828675" y="0"/>
                  </a:cubicBezTo>
                </a:path>
              </a:pathLst>
            </a:custGeom>
            <a:noFill/>
            <a:ln w="38100">
              <a:solidFill>
                <a:srgbClr val="2AADEE"/>
              </a:solidFill>
            </a:ln>
            <a:effectLst>
              <a:glow rad="25400">
                <a:srgbClr val="00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爆発 1 13"/>
            <p:cNvSpPr/>
            <p:nvPr/>
          </p:nvSpPr>
          <p:spPr>
            <a:xfrm>
              <a:off x="5942491" y="1661853"/>
              <a:ext cx="272269" cy="272269"/>
            </a:xfrm>
            <a:prstGeom prst="irregularSeal1">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38" name="図 37"/>
          <p:cNvPicPr>
            <a:picLocks noChangeAspect="1"/>
          </p:cNvPicPr>
          <p:nvPr/>
        </p:nvPicPr>
        <p:blipFill>
          <a:blip r:embed="rId5"/>
          <a:stretch>
            <a:fillRect/>
          </a:stretch>
        </p:blipFill>
        <p:spPr>
          <a:xfrm>
            <a:off x="9768408" y="3429000"/>
            <a:ext cx="1360159" cy="1805925"/>
          </a:xfrm>
          <a:prstGeom prst="rect">
            <a:avLst/>
          </a:prstGeom>
        </p:spPr>
      </p:pic>
    </p:spTree>
    <p:extLst>
      <p:ext uri="{BB962C8B-B14F-4D97-AF65-F5344CB8AC3E}">
        <p14:creationId xmlns:p14="http://schemas.microsoft.com/office/powerpoint/2010/main" val="2328254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en-US" altLang="ja-JP" sz="4000"/>
              <a:t>Acknowledgements:</a:t>
            </a:r>
            <a:endParaRPr kumimoji="1" lang="ja-JP" altLang="en-US" sz="4000"/>
          </a:p>
        </p:txBody>
      </p:sp>
      <p:sp>
        <p:nvSpPr>
          <p:cNvPr id="5" name="コンテンツ プレースホルダー 4"/>
          <p:cNvSpPr>
            <a:spLocks noGrp="1"/>
          </p:cNvSpPr>
          <p:nvPr>
            <p:ph sz="half" idx="1"/>
          </p:nvPr>
        </p:nvSpPr>
        <p:spPr/>
        <p:txBody>
          <a:bodyPr>
            <a:normAutofit/>
          </a:bodyPr>
          <a:lstStyle/>
          <a:p>
            <a:r>
              <a:rPr kumimoji="1" lang="en-US" altLang="ja-JP" sz="2400"/>
              <a:t>Olga Sorkine-Hornung</a:t>
            </a:r>
          </a:p>
          <a:p>
            <a:r>
              <a:rPr kumimoji="1" lang="en-US" altLang="ja-JP" sz="2400"/>
              <a:t>Daniele Panozzo</a:t>
            </a:r>
          </a:p>
        </p:txBody>
      </p:sp>
      <p:sp>
        <p:nvSpPr>
          <p:cNvPr id="2" name="コンテンツ プレースホルダー 1"/>
          <p:cNvSpPr>
            <a:spLocks noGrp="1"/>
          </p:cNvSpPr>
          <p:nvPr>
            <p:ph sz="half" idx="2"/>
          </p:nvPr>
        </p:nvSpPr>
        <p:spPr>
          <a:xfrm>
            <a:off x="6172200" y="1825625"/>
            <a:ext cx="5684440" cy="4351338"/>
          </a:xfrm>
        </p:spPr>
        <p:txBody>
          <a:bodyPr/>
          <a:lstStyle/>
          <a:p>
            <a:r>
              <a:rPr lang="en-US" altLang="ja-JP" sz="2400"/>
              <a:t>Anonymous reviewers</a:t>
            </a:r>
            <a:endParaRPr lang="en-US" altLang="ja-JP" sz="1400"/>
          </a:p>
          <a:p>
            <a:r>
              <a:rPr lang="en-US" altLang="ja-JP" sz="2400"/>
              <a:t>JSPS KAKENHI (15K15999)</a:t>
            </a:r>
            <a:endParaRPr lang="ja-JP" altLang="en-US" sz="2400"/>
          </a:p>
        </p:txBody>
      </p:sp>
      <p:sp>
        <p:nvSpPr>
          <p:cNvPr id="3" name="スライド番号プレースホルダー 2"/>
          <p:cNvSpPr>
            <a:spLocks noGrp="1"/>
          </p:cNvSpPr>
          <p:nvPr>
            <p:ph type="sldNum" sz="quarter" idx="12"/>
          </p:nvPr>
        </p:nvSpPr>
        <p:spPr/>
        <p:txBody>
          <a:bodyPr/>
          <a:lstStyle/>
          <a:p>
            <a:fld id="{7864C3F1-C0C4-453F-8E15-C5026B091930}" type="slidenum">
              <a:rPr lang="it-IT" smtClean="0"/>
              <a:t>24</a:t>
            </a:fld>
            <a:endParaRPr lang="it-IT"/>
          </a:p>
        </p:txBody>
      </p:sp>
      <p:sp>
        <p:nvSpPr>
          <p:cNvPr id="6" name="正方形/長方形 5"/>
          <p:cNvSpPr/>
          <p:nvPr/>
        </p:nvSpPr>
        <p:spPr>
          <a:xfrm>
            <a:off x="2587676" y="5703639"/>
            <a:ext cx="7016649" cy="461665"/>
          </a:xfrm>
          <a:prstGeom prst="rect">
            <a:avLst/>
          </a:prstGeom>
        </p:spPr>
        <p:txBody>
          <a:bodyPr wrap="square">
            <a:spAutoFit/>
          </a:bodyPr>
          <a:lstStyle/>
          <a:p>
            <a:pPr algn="ctr"/>
            <a:r>
              <a:rPr lang="en-US" altLang="ja-JP" sz="2400">
                <a:hlinkClick r:id="rId3"/>
              </a:rPr>
              <a:t>https://bitbucket.org/kenshi84/dual-sheet-meshing</a:t>
            </a:r>
            <a:endParaRPr lang="ja-JP" altLang="en-US" sz="2400"/>
          </a:p>
        </p:txBody>
      </p:sp>
      <p:pic>
        <p:nvPicPr>
          <p:cNvPr id="8" name="図 7"/>
          <p:cNvPicPr>
            <a:picLocks noChangeAspect="1"/>
          </p:cNvPicPr>
          <p:nvPr/>
        </p:nvPicPr>
        <p:blipFill>
          <a:blip r:embed="rId4"/>
          <a:stretch>
            <a:fillRect/>
          </a:stretch>
        </p:blipFill>
        <p:spPr>
          <a:xfrm>
            <a:off x="4905056" y="3284984"/>
            <a:ext cx="2381888" cy="2397253"/>
          </a:xfrm>
          <a:prstGeom prst="rect">
            <a:avLst/>
          </a:prstGeom>
        </p:spPr>
      </p:pic>
    </p:spTree>
    <p:extLst>
      <p:ext uri="{BB962C8B-B14F-4D97-AF65-F5344CB8AC3E}">
        <p14:creationId xmlns:p14="http://schemas.microsoft.com/office/powerpoint/2010/main" val="38642338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Layout previewing</a:t>
            </a:r>
            <a:endParaRPr kumimoji="1" lang="ja-JP" altLang="en-US"/>
          </a:p>
        </p:txBody>
      </p:sp>
      <p:pic>
        <p:nvPicPr>
          <p:cNvPr id="6" name="preview.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2563" y="1476249"/>
            <a:ext cx="9145286" cy="5265119"/>
          </a:xfrm>
        </p:spPr>
      </p:pic>
      <p:sp>
        <p:nvSpPr>
          <p:cNvPr id="4" name="スライド番号プレースホルダー 3"/>
          <p:cNvSpPr>
            <a:spLocks noGrp="1"/>
          </p:cNvSpPr>
          <p:nvPr>
            <p:ph type="sldNum" sz="quarter" idx="12"/>
          </p:nvPr>
        </p:nvSpPr>
        <p:spPr/>
        <p:txBody>
          <a:bodyPr/>
          <a:lstStyle/>
          <a:p>
            <a:fld id="{7864C3F1-C0C4-453F-8E15-C5026B091930}" type="slidenum">
              <a:rPr lang="it-IT" smtClean="0"/>
              <a:t>25</a:t>
            </a:fld>
            <a:endParaRPr lang="it-IT"/>
          </a:p>
        </p:txBody>
      </p:sp>
    </p:spTree>
    <p:extLst>
      <p:ext uri="{BB962C8B-B14F-4D97-AF65-F5344CB8AC3E}">
        <p14:creationId xmlns:p14="http://schemas.microsoft.com/office/powerpoint/2010/main" val="37147492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a:t>Future work</a:t>
            </a:r>
            <a:endParaRPr kumimoji="1" lang="ja-JP" altLang="en-US"/>
          </a:p>
        </p:txBody>
      </p:sp>
      <p:sp>
        <p:nvSpPr>
          <p:cNvPr id="3" name="コンテンツ プレースホルダー 2"/>
          <p:cNvSpPr>
            <a:spLocks noGrp="1"/>
          </p:cNvSpPr>
          <p:nvPr>
            <p:ph idx="1"/>
          </p:nvPr>
        </p:nvSpPr>
        <p:spPr/>
        <p:txBody>
          <a:bodyPr/>
          <a:lstStyle/>
          <a:p>
            <a:r>
              <a:rPr kumimoji="1" lang="en-US" altLang="ja-JP"/>
              <a:t>We exclude boundary edge of valence 4</a:t>
            </a:r>
          </a:p>
          <a:p>
            <a:endParaRPr lang="en-US" altLang="ja-JP"/>
          </a:p>
          <a:p>
            <a:r>
              <a:rPr kumimoji="1" lang="en-US" altLang="ja-JP"/>
              <a:t>[Liu et al. 18] supports much wider range of boundary vertex topologies by enumerating significantly more (237) types</a:t>
            </a:r>
          </a:p>
          <a:p>
            <a:endParaRPr kumimoji="1" lang="en-US" altLang="ja-JP"/>
          </a:p>
          <a:p>
            <a:r>
              <a:rPr kumimoji="1" lang="en-US" altLang="ja-JP"/>
              <a:t>We’d need to generate reference polyhedra for those 237 types</a:t>
            </a:r>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t>26</a:t>
            </a:fld>
            <a:endParaRPr lang="it-IT"/>
          </a:p>
        </p:txBody>
      </p:sp>
      <p:grpSp>
        <p:nvGrpSpPr>
          <p:cNvPr id="5" name="図形グループ 4"/>
          <p:cNvGrpSpPr/>
          <p:nvPr/>
        </p:nvGrpSpPr>
        <p:grpSpPr>
          <a:xfrm>
            <a:off x="7464152" y="476672"/>
            <a:ext cx="2362571" cy="1989167"/>
            <a:chOff x="9829429" y="2807985"/>
            <a:chExt cx="2362571" cy="1989167"/>
          </a:xfrm>
        </p:grpSpPr>
        <p:pic>
          <p:nvPicPr>
            <p:cNvPr id="6" name="図 5"/>
            <p:cNvPicPr>
              <a:picLocks noChangeAspect="1"/>
            </p:cNvPicPr>
            <p:nvPr/>
          </p:nvPicPr>
          <p:blipFill>
            <a:blip r:embed="rId2">
              <a:clrChange>
                <a:clrFrom>
                  <a:srgbClr val="FFFFFF"/>
                </a:clrFrom>
                <a:clrTo>
                  <a:srgbClr val="FFFFFF">
                    <a:alpha val="0"/>
                  </a:srgbClr>
                </a:clrTo>
              </a:clrChange>
            </a:blip>
            <a:stretch>
              <a:fillRect/>
            </a:stretch>
          </p:blipFill>
          <p:spPr>
            <a:xfrm>
              <a:off x="9829429" y="2807985"/>
              <a:ext cx="2362571" cy="1712511"/>
            </a:xfrm>
            <a:prstGeom prst="rect">
              <a:avLst/>
            </a:prstGeom>
          </p:spPr>
        </p:pic>
        <p:sp>
          <p:nvSpPr>
            <p:cNvPr id="7" name="テキスト ボックス 6"/>
            <p:cNvSpPr txBox="1"/>
            <p:nvPr/>
          </p:nvSpPr>
          <p:spPr>
            <a:xfrm>
              <a:off x="10309685" y="4427820"/>
              <a:ext cx="1402059" cy="369332"/>
            </a:xfrm>
            <a:prstGeom prst="rect">
              <a:avLst/>
            </a:prstGeom>
            <a:noFill/>
          </p:spPr>
          <p:txBody>
            <a:bodyPr wrap="none" rtlCol="0">
              <a:spAutoFit/>
            </a:bodyPr>
            <a:lstStyle/>
            <a:p>
              <a:r>
                <a:rPr kumimoji="1" lang="en-US" altLang="ja-JP"/>
                <a:t>[Liu et al. 18]</a:t>
              </a:r>
              <a:endParaRPr kumimoji="1" lang="ja-JP" altLang="en-US"/>
            </a:p>
          </p:txBody>
        </p:sp>
      </p:grpSp>
    </p:spTree>
    <p:extLst>
      <p:ext uri="{BB962C8B-B14F-4D97-AF65-F5344CB8AC3E}">
        <p14:creationId xmlns:p14="http://schemas.microsoft.com/office/powerpoint/2010/main" val="29707015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325563"/>
          </a:xfrm>
        </p:spPr>
        <p:txBody>
          <a:bodyPr/>
          <a:lstStyle/>
          <a:p>
            <a:r>
              <a:rPr lang="en-US" altLang="ja-JP" sz="3600"/>
              <a:t>State-of-the-art (1/2):</a:t>
            </a:r>
            <a:br>
              <a:rPr lang="en-US" altLang="ja-JP" sz="3600"/>
            </a:br>
            <a:r>
              <a:rPr lang="en-US" altLang="ja-JP"/>
              <a:t>PolyCube mapping</a:t>
            </a:r>
            <a:endParaRPr lang="ja-JP" altLang="en-US"/>
          </a:p>
        </p:txBody>
      </p:sp>
      <p:sp>
        <p:nvSpPr>
          <p:cNvPr id="3" name="コンテンツ プレースホルダー 2"/>
          <p:cNvSpPr>
            <a:spLocks noGrp="1"/>
          </p:cNvSpPr>
          <p:nvPr>
            <p:ph idx="1"/>
          </p:nvPr>
        </p:nvSpPr>
        <p:spPr>
          <a:xfrm>
            <a:off x="838200" y="4437112"/>
            <a:ext cx="10515600" cy="1739850"/>
          </a:xfrm>
        </p:spPr>
        <p:txBody>
          <a:bodyPr>
            <a:noAutofit/>
          </a:bodyPr>
          <a:lstStyle/>
          <a:p>
            <a:pPr marL="0" indent="0">
              <a:buNone/>
            </a:pPr>
            <a:r>
              <a:rPr lang="en-US" altLang="ja-JP">
                <a:solidFill>
                  <a:srgbClr val="008000"/>
                </a:solidFill>
              </a:rPr>
              <a:t>✔</a:t>
            </a:r>
            <a:r>
              <a:rPr lang="en-US" altLang="ja-JP"/>
              <a:t> Robust</a:t>
            </a:r>
          </a:p>
          <a:p>
            <a:pPr lvl="5"/>
            <a:endParaRPr lang="en-US" altLang="ja-JP"/>
          </a:p>
          <a:p>
            <a:pPr marL="0" indent="0">
              <a:buNone/>
            </a:pPr>
            <a:r>
              <a:rPr lang="en-US" altLang="ja-JP">
                <a:solidFill>
                  <a:srgbClr val="FF0000"/>
                </a:solidFill>
              </a:rPr>
              <a:t>✗</a:t>
            </a:r>
            <a:r>
              <a:rPr lang="en-US" altLang="ja-JP">
                <a:solidFill>
                  <a:srgbClr val="008000"/>
                </a:solidFill>
              </a:rPr>
              <a:t> </a:t>
            </a:r>
            <a:r>
              <a:rPr lang="en-US" altLang="ja-JP"/>
              <a:t>Not general enough</a:t>
            </a:r>
          </a:p>
          <a:p>
            <a:pPr marL="457200" lvl="1" indent="0">
              <a:buNone/>
            </a:pPr>
            <a:r>
              <a:rPr lang="en-US" altLang="ja-JP"/>
              <a:t>(Interior always forced to become regular grid)</a:t>
            </a:r>
            <a:endParaRPr lang="en-US" altLang="ja-JP">
              <a:sym typeface="Wingdings"/>
            </a:endParaRPr>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pPr/>
              <a:t>3</a:t>
            </a:fld>
            <a:endParaRPr lang="it-IT"/>
          </a:p>
        </p:txBody>
      </p:sp>
      <p:pic>
        <p:nvPicPr>
          <p:cNvPr id="5" name="Picture 11"/>
          <p:cNvPicPr>
            <a:picLocks noChangeAspect="1"/>
          </p:cNvPicPr>
          <p:nvPr/>
        </p:nvPicPr>
        <p:blipFill>
          <a:blip r:embed="rId3">
            <a:extLst>
              <a:ext uri="{BEBA8EAE-BF5A-486C-A8C5-ECC9F3942E4B}">
                <a14:imgProps xmlns:a14="http://schemas.microsoft.com/office/drawing/2010/main">
                  <a14:imgLayer r:embed="rId4">
                    <a14:imgEffect>
                      <a14:backgroundRemoval t="308" b="98462" l="0" r="99718"/>
                    </a14:imgEffect>
                  </a14:imgLayer>
                </a14:imgProps>
              </a:ext>
            </a:extLst>
          </a:blip>
          <a:stretch>
            <a:fillRect/>
          </a:stretch>
        </p:blipFill>
        <p:spPr>
          <a:xfrm>
            <a:off x="5879976" y="2132856"/>
            <a:ext cx="5709965" cy="3494801"/>
          </a:xfrm>
          <a:prstGeom prst="rect">
            <a:avLst/>
          </a:prstGeom>
        </p:spPr>
      </p:pic>
      <p:pic>
        <p:nvPicPr>
          <p:cNvPr id="6" name="Picture 12"/>
          <p:cNvPicPr>
            <a:picLocks noChangeAspect="1"/>
          </p:cNvPicPr>
          <p:nvPr/>
        </p:nvPicPr>
        <p:blipFill>
          <a:blip r:embed="rId5">
            <a:extLst>
              <a:ext uri="{BEBA8EAE-BF5A-486C-A8C5-ECC9F3942E4B}">
                <a14:imgProps xmlns:a14="http://schemas.microsoft.com/office/drawing/2010/main">
                  <a14:imgLayer r:embed="rId6">
                    <a14:imgEffect>
                      <a14:backgroundRemoval t="3004" b="97703" l="3119" r="96362"/>
                    </a14:imgEffect>
                  </a14:imgLayer>
                </a14:imgProps>
              </a:ext>
            </a:extLst>
          </a:blip>
          <a:stretch>
            <a:fillRect/>
          </a:stretch>
        </p:blipFill>
        <p:spPr>
          <a:xfrm>
            <a:off x="1271464" y="2204864"/>
            <a:ext cx="3532753" cy="2078522"/>
          </a:xfrm>
          <a:prstGeom prst="rect">
            <a:avLst/>
          </a:prstGeom>
        </p:spPr>
      </p:pic>
      <p:sp>
        <p:nvSpPr>
          <p:cNvPr id="7" name="テキスト ボックス 6"/>
          <p:cNvSpPr txBox="1"/>
          <p:nvPr/>
        </p:nvSpPr>
        <p:spPr>
          <a:xfrm>
            <a:off x="838200" y="1619508"/>
            <a:ext cx="4794439" cy="369332"/>
          </a:xfrm>
          <a:prstGeom prst="rect">
            <a:avLst/>
          </a:prstGeom>
          <a:noFill/>
        </p:spPr>
        <p:txBody>
          <a:bodyPr wrap="none" rtlCol="0">
            <a:spAutoFit/>
          </a:bodyPr>
          <a:lstStyle/>
          <a:p>
            <a:r>
              <a:rPr lang="en-US" altLang="ja-JP" dirty="0"/>
              <a:t>[Gregson et al. 11, Huang et al. 14, Fang et al. 16]</a:t>
            </a:r>
            <a:endParaRPr kumimoji="1" lang="ja-JP" altLang="en-US"/>
          </a:p>
        </p:txBody>
      </p:sp>
    </p:spTree>
    <p:extLst>
      <p:ext uri="{BB962C8B-B14F-4D97-AF65-F5344CB8AC3E}">
        <p14:creationId xmlns:p14="http://schemas.microsoft.com/office/powerpoint/2010/main" val="1605745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325563"/>
          </a:xfrm>
        </p:spPr>
        <p:txBody>
          <a:bodyPr/>
          <a:lstStyle/>
          <a:p>
            <a:r>
              <a:rPr kumimoji="1" lang="en-US" altLang="ja-JP" sz="3600"/>
              <a:t>State-of-the-art (2/2):</a:t>
            </a:r>
            <a:br>
              <a:rPr kumimoji="1" lang="en-US" altLang="ja-JP" sz="3600"/>
            </a:br>
            <a:r>
              <a:rPr kumimoji="1" lang="en-US" altLang="ja-JP"/>
              <a:t>Field-guided parameterization</a:t>
            </a:r>
            <a:endParaRPr kumimoji="1" lang="ja-JP" altLang="en-US"/>
          </a:p>
        </p:txBody>
      </p:sp>
      <p:sp>
        <p:nvSpPr>
          <p:cNvPr id="3" name="コンテンツ プレースホルダー 2"/>
          <p:cNvSpPr>
            <a:spLocks noGrp="1"/>
          </p:cNvSpPr>
          <p:nvPr>
            <p:ph idx="1"/>
          </p:nvPr>
        </p:nvSpPr>
        <p:spPr>
          <a:xfrm>
            <a:off x="838200" y="4365104"/>
            <a:ext cx="10515600" cy="2232248"/>
          </a:xfrm>
        </p:spPr>
        <p:txBody>
          <a:bodyPr>
            <a:noAutofit/>
          </a:bodyPr>
          <a:lstStyle/>
          <a:p>
            <a:pPr marL="0" indent="0">
              <a:buNone/>
            </a:pPr>
            <a:r>
              <a:rPr lang="en-US" altLang="ja-JP">
                <a:solidFill>
                  <a:srgbClr val="008000"/>
                </a:solidFill>
              </a:rPr>
              <a:t>✔</a:t>
            </a:r>
            <a:r>
              <a:rPr lang="en-US" altLang="ja-JP"/>
              <a:t> </a:t>
            </a:r>
            <a:r>
              <a:rPr kumimoji="1" lang="en-US" altLang="ja-JP"/>
              <a:t>G</a:t>
            </a:r>
            <a:r>
              <a:rPr kumimoji="1" lang="en-US" altLang="ja-JP">
                <a:sym typeface="Wingdings"/>
              </a:rPr>
              <a:t>eneral &amp; high-quality</a:t>
            </a:r>
          </a:p>
          <a:p>
            <a:pPr marL="457200" lvl="1" indent="0">
              <a:buNone/>
            </a:pPr>
            <a:r>
              <a:rPr lang="en-US" altLang="ja-JP">
                <a:sym typeface="Wingdings"/>
              </a:rPr>
              <a:t>(Interior NOT forced to become regular grid)</a:t>
            </a:r>
          </a:p>
          <a:p>
            <a:pPr lvl="3"/>
            <a:endParaRPr lang="en-US" altLang="ja-JP">
              <a:sym typeface="Wingdings"/>
            </a:endParaRPr>
          </a:p>
          <a:p>
            <a:pPr marL="0" indent="0">
              <a:buNone/>
            </a:pPr>
            <a:r>
              <a:rPr lang="en-US" altLang="ja-JP">
                <a:solidFill>
                  <a:srgbClr val="FF0000"/>
                </a:solidFill>
              </a:rPr>
              <a:t>✗</a:t>
            </a:r>
            <a:r>
              <a:rPr lang="en-US" altLang="ja-JP">
                <a:solidFill>
                  <a:srgbClr val="008000"/>
                </a:solidFill>
              </a:rPr>
              <a:t> </a:t>
            </a:r>
            <a:r>
              <a:rPr kumimoji="1" lang="en-US" altLang="ja-JP">
                <a:sym typeface="Wingdings"/>
              </a:rPr>
              <a:t>Often fails</a:t>
            </a:r>
          </a:p>
          <a:p>
            <a:pPr marL="457200" lvl="1" indent="0">
              <a:buNone/>
            </a:pPr>
            <a:r>
              <a:rPr lang="en-US" altLang="ja-JP">
                <a:sym typeface="Wingdings"/>
              </a:rPr>
              <a:t>(Due to inadmissible types of field singularity)</a:t>
            </a:r>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t>4</a:t>
            </a:fld>
            <a:endParaRPr lang="it-IT"/>
          </a:p>
        </p:txBody>
      </p:sp>
      <p:pic>
        <p:nvPicPr>
          <p:cNvPr id="7" name="Picture 10"/>
          <p:cNvPicPr>
            <a:picLocks noChangeAspect="1"/>
          </p:cNvPicPr>
          <p:nvPr/>
        </p:nvPicPr>
        <p:blipFill>
          <a:blip r:embed="rId3"/>
          <a:stretch>
            <a:fillRect/>
          </a:stretch>
        </p:blipFill>
        <p:spPr>
          <a:xfrm>
            <a:off x="479376" y="2132856"/>
            <a:ext cx="1688524" cy="1599655"/>
          </a:xfrm>
          <a:prstGeom prst="rect">
            <a:avLst/>
          </a:prstGeom>
        </p:spPr>
      </p:pic>
      <p:pic>
        <p:nvPicPr>
          <p:cNvPr id="6" name="Picture 3"/>
          <p:cNvPicPr>
            <a:picLocks noChangeAspect="1"/>
          </p:cNvPicPr>
          <p:nvPr/>
        </p:nvPicPr>
        <p:blipFill>
          <a:blip r:embed="rId4">
            <a:clrChange>
              <a:clrFrom>
                <a:srgbClr val="FFFFFF"/>
              </a:clrFrom>
              <a:clrTo>
                <a:srgbClr val="FFFFFF">
                  <a:alpha val="0"/>
                </a:srgbClr>
              </a:clrTo>
            </a:clrChange>
          </a:blip>
          <a:stretch>
            <a:fillRect/>
          </a:stretch>
        </p:blipFill>
        <p:spPr>
          <a:xfrm>
            <a:off x="5375920" y="1811100"/>
            <a:ext cx="6480720" cy="3246651"/>
          </a:xfrm>
          <a:prstGeom prst="rect">
            <a:avLst/>
          </a:prstGeom>
        </p:spPr>
      </p:pic>
      <p:pic>
        <p:nvPicPr>
          <p:cNvPr id="10" name="図 9"/>
          <p:cNvPicPr>
            <a:picLocks noChangeAspect="1"/>
          </p:cNvPicPr>
          <p:nvPr/>
        </p:nvPicPr>
        <p:blipFill>
          <a:blip r:embed="rId5"/>
          <a:stretch>
            <a:fillRect/>
          </a:stretch>
        </p:blipFill>
        <p:spPr>
          <a:xfrm rot="18000000">
            <a:off x="2783632" y="2060848"/>
            <a:ext cx="2222334" cy="2057450"/>
          </a:xfrm>
          <a:prstGeom prst="rect">
            <a:avLst/>
          </a:prstGeom>
        </p:spPr>
      </p:pic>
      <p:sp>
        <p:nvSpPr>
          <p:cNvPr id="11" name="テキスト ボックス 10"/>
          <p:cNvSpPr txBox="1"/>
          <p:nvPr/>
        </p:nvSpPr>
        <p:spPr>
          <a:xfrm>
            <a:off x="2727797" y="3344405"/>
            <a:ext cx="6392768" cy="856171"/>
          </a:xfrm>
          <a:prstGeom prst="rect">
            <a:avLst/>
          </a:prstGeom>
          <a:solidFill>
            <a:srgbClr val="FFFFFF"/>
          </a:solidFill>
          <a:ln w="28575" cmpd="sng">
            <a:solidFill>
              <a:schemeClr val="accent2"/>
            </a:solidFill>
          </a:ln>
        </p:spPr>
        <p:txBody>
          <a:bodyPr wrap="none" rtlCol="0" anchor="ctr">
            <a:spAutoFit/>
          </a:bodyPr>
          <a:lstStyle/>
          <a:p>
            <a:pPr algn="ctr"/>
            <a:r>
              <a:rPr kumimoji="1" lang="en-US" altLang="ja-JP" sz="3200"/>
              <a:t>Our goal: </a:t>
            </a:r>
            <a:r>
              <a:rPr kumimoji="1" lang="en-US" altLang="ja-JP" sz="3200" b="1"/>
              <a:t>robustness</a:t>
            </a:r>
            <a:r>
              <a:rPr kumimoji="1" lang="en-US" altLang="ja-JP" sz="3200"/>
              <a:t> &amp; </a:t>
            </a:r>
            <a:r>
              <a:rPr kumimoji="1" lang="en-US" altLang="ja-JP" sz="3200" b="1"/>
              <a:t>generality</a:t>
            </a:r>
            <a:endParaRPr kumimoji="1" lang="ja-JP" altLang="en-US" sz="3200" b="1"/>
          </a:p>
        </p:txBody>
      </p:sp>
      <p:sp>
        <p:nvSpPr>
          <p:cNvPr id="5" name="正方形/長方形 4"/>
          <p:cNvSpPr/>
          <p:nvPr/>
        </p:nvSpPr>
        <p:spPr>
          <a:xfrm>
            <a:off x="838200" y="1619508"/>
            <a:ext cx="9987492" cy="369332"/>
          </a:xfrm>
          <a:prstGeom prst="rect">
            <a:avLst/>
          </a:prstGeom>
        </p:spPr>
        <p:txBody>
          <a:bodyPr wrap="none">
            <a:spAutoFit/>
          </a:bodyPr>
          <a:lstStyle/>
          <a:p>
            <a:r>
              <a:rPr lang="en-US" altLang="ja-JP" dirty="0"/>
              <a:t>[Nieser et al. 11, Huang et al. 11, Li et al. 12, Jiang et al. 14, Lyon et al. 16, Solomon et al. 17, Liu et al. 18]</a:t>
            </a:r>
          </a:p>
        </p:txBody>
      </p:sp>
    </p:spTree>
    <p:extLst>
      <p:ext uri="{BB962C8B-B14F-4D97-AF65-F5344CB8AC3E}">
        <p14:creationId xmlns:p14="http://schemas.microsoft.com/office/powerpoint/2010/main" val="2876916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Dual of quad/hex mesh</a:t>
            </a:r>
            <a:endParaRPr kumimoji="1" lang="ja-JP" altLang="en-US"/>
          </a:p>
        </p:txBody>
      </p:sp>
      <p:sp>
        <p:nvSpPr>
          <p:cNvPr id="8" name="コンテンツ プレースホルダー 7"/>
          <p:cNvSpPr>
            <a:spLocks noGrp="1"/>
          </p:cNvSpPr>
          <p:nvPr>
            <p:ph sz="half" idx="1"/>
          </p:nvPr>
        </p:nvSpPr>
        <p:spPr>
          <a:xfrm>
            <a:off x="838200" y="4797151"/>
            <a:ext cx="5181600" cy="1584177"/>
          </a:xfrm>
        </p:spPr>
        <p:txBody>
          <a:bodyPr/>
          <a:lstStyle/>
          <a:p>
            <a:r>
              <a:rPr kumimoji="1" lang="en-US" altLang="ja-JP" sz="2400"/>
              <a:t>Connect midpoints of opposite edges</a:t>
            </a:r>
          </a:p>
          <a:p>
            <a:pPr marL="457200" lvl="1" indent="0">
              <a:buNone/>
            </a:pPr>
            <a:r>
              <a:rPr kumimoji="1" lang="en-US" altLang="ja-JP" sz="2000">
                <a:sym typeface="Wingdings"/>
              </a:rPr>
              <a:t> Arrangement of curves</a:t>
            </a:r>
          </a:p>
          <a:p>
            <a:r>
              <a:rPr kumimoji="1" lang="en-US" altLang="ja-JP" sz="2400"/>
              <a:t>Intersection of 2 curves == one quad</a:t>
            </a:r>
            <a:endParaRPr kumimoji="1" lang="ja-JP" altLang="en-US" sz="2400"/>
          </a:p>
        </p:txBody>
      </p:sp>
      <p:sp>
        <p:nvSpPr>
          <p:cNvPr id="9" name="コンテンツ プレースホルダー 8"/>
          <p:cNvSpPr>
            <a:spLocks noGrp="1"/>
          </p:cNvSpPr>
          <p:nvPr>
            <p:ph sz="half" idx="2"/>
          </p:nvPr>
        </p:nvSpPr>
        <p:spPr>
          <a:xfrm>
            <a:off x="6172200" y="4797151"/>
            <a:ext cx="5181600" cy="1584177"/>
          </a:xfrm>
        </p:spPr>
        <p:txBody>
          <a:bodyPr>
            <a:normAutofit/>
          </a:bodyPr>
          <a:lstStyle/>
          <a:p>
            <a:r>
              <a:rPr kumimoji="1" lang="en-US" altLang="ja-JP" sz="2400"/>
              <a:t>Connect midpoints of “parallel” edges</a:t>
            </a:r>
          </a:p>
          <a:p>
            <a:pPr marL="457200" lvl="1" indent="0">
              <a:buNone/>
            </a:pPr>
            <a:r>
              <a:rPr kumimoji="1" lang="en-US" altLang="ja-JP" sz="2000">
                <a:sym typeface="Wingdings"/>
              </a:rPr>
              <a:t> Arrangement of surfaces</a:t>
            </a:r>
          </a:p>
          <a:p>
            <a:r>
              <a:rPr lang="en-US" altLang="ja-JP" sz="2400">
                <a:sym typeface="Wingdings"/>
              </a:rPr>
              <a:t>Intersection of 3 surfaces == one hex</a:t>
            </a:r>
            <a:endParaRPr kumimoji="1" lang="ja-JP" altLang="en-US" sz="2400"/>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t>5</a:t>
            </a:fld>
            <a:endParaRPr lang="it-IT"/>
          </a:p>
        </p:txBody>
      </p:sp>
      <p:pic>
        <p:nvPicPr>
          <p:cNvPr id="5" name="図 4"/>
          <p:cNvPicPr>
            <a:picLocks noChangeAspect="1"/>
          </p:cNvPicPr>
          <p:nvPr/>
        </p:nvPicPr>
        <p:blipFill>
          <a:blip r:embed="rId3"/>
          <a:stretch>
            <a:fillRect/>
          </a:stretch>
        </p:blipFill>
        <p:spPr>
          <a:xfrm>
            <a:off x="1847528" y="1340768"/>
            <a:ext cx="2774291" cy="3519237"/>
          </a:xfrm>
          <a:prstGeom prst="rect">
            <a:avLst/>
          </a:prstGeom>
        </p:spPr>
      </p:pic>
      <p:pic>
        <p:nvPicPr>
          <p:cNvPr id="6" name="図 5"/>
          <p:cNvPicPr>
            <a:picLocks noChangeAspect="1"/>
          </p:cNvPicPr>
          <p:nvPr/>
        </p:nvPicPr>
        <p:blipFill>
          <a:blip r:embed="rId4"/>
          <a:stretch>
            <a:fillRect/>
          </a:stretch>
        </p:blipFill>
        <p:spPr>
          <a:xfrm>
            <a:off x="6672064" y="1340768"/>
            <a:ext cx="3985864" cy="3304825"/>
          </a:xfrm>
          <a:prstGeom prst="rect">
            <a:avLst/>
          </a:prstGeom>
        </p:spPr>
      </p:pic>
      <p:sp>
        <p:nvSpPr>
          <p:cNvPr id="10" name="正方形/長方形 9"/>
          <p:cNvSpPr/>
          <p:nvPr/>
        </p:nvSpPr>
        <p:spPr>
          <a:xfrm>
            <a:off x="8328248" y="908720"/>
            <a:ext cx="3248042" cy="369332"/>
          </a:xfrm>
          <a:prstGeom prst="rect">
            <a:avLst/>
          </a:prstGeom>
        </p:spPr>
        <p:txBody>
          <a:bodyPr wrap="none">
            <a:spAutoFit/>
          </a:bodyPr>
          <a:lstStyle/>
          <a:p>
            <a:pPr algn="ctr"/>
            <a:r>
              <a:rPr lang="en-US" altLang="ja-JP" dirty="0"/>
              <a:t>Images courtesy of [Eppstein 96]</a:t>
            </a:r>
          </a:p>
        </p:txBody>
      </p:sp>
    </p:spTree>
    <p:extLst>
      <p:ext uri="{BB962C8B-B14F-4D97-AF65-F5344CB8AC3E}">
        <p14:creationId xmlns:p14="http://schemas.microsoft.com/office/powerpoint/2010/main" val="2033802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31229"/>
            <a:ext cx="10515600" cy="1325563"/>
          </a:xfrm>
        </p:spPr>
        <p:txBody>
          <a:bodyPr/>
          <a:lstStyle/>
          <a:p>
            <a:r>
              <a:rPr lang="en-US" altLang="ja-JP"/>
              <a:t>Inspiration: dual-based quad meshing</a:t>
            </a:r>
            <a:endParaRPr lang="ja-JP" altLang="en-US" sz="3600"/>
          </a:p>
        </p:txBody>
      </p:sp>
      <p:sp>
        <p:nvSpPr>
          <p:cNvPr id="3" name="コンテンツ プレースホルダー 2"/>
          <p:cNvSpPr>
            <a:spLocks noGrp="1"/>
          </p:cNvSpPr>
          <p:nvPr>
            <p:ph idx="1"/>
          </p:nvPr>
        </p:nvSpPr>
        <p:spPr>
          <a:xfrm>
            <a:off x="838200" y="5013176"/>
            <a:ext cx="10515600" cy="1800200"/>
          </a:xfrm>
        </p:spPr>
        <p:txBody>
          <a:bodyPr>
            <a:normAutofit/>
          </a:bodyPr>
          <a:lstStyle/>
          <a:p>
            <a:pPr marL="514350" indent="-514350">
              <a:buFont typeface="+mj-lt"/>
              <a:buAutoNum type="arabicPeriod"/>
            </a:pPr>
            <a:r>
              <a:rPr lang="en-US" altLang="ja-JP"/>
              <a:t>Generate enough loops </a:t>
            </a:r>
            <a:r>
              <a:rPr lang="en-US" altLang="ja-JP" sz="2200">
                <a:solidFill>
                  <a:srgbClr val="A93200"/>
                </a:solidFill>
              </a:rPr>
              <a:t>(greedy [2012], controllable [2014])</a:t>
            </a:r>
          </a:p>
          <a:p>
            <a:pPr marL="514350" indent="-514350">
              <a:buFont typeface="+mj-lt"/>
              <a:buAutoNum type="arabicPeriod"/>
            </a:pPr>
            <a:r>
              <a:rPr lang="en-US" altLang="ja-JP"/>
              <a:t>Take dual </a:t>
            </a:r>
            <a:r>
              <a:rPr lang="en-US" altLang="ja-JP">
                <a:sym typeface="Wingdings"/>
              </a:rPr>
              <a:t> quad mesh</a:t>
            </a:r>
          </a:p>
          <a:p>
            <a:pPr marL="0" indent="0" algn="ctr">
              <a:buNone/>
            </a:pPr>
            <a:r>
              <a:rPr lang="en-US" altLang="ja-JP" sz="3500">
                <a:sym typeface="Wingdings"/>
              </a:rPr>
              <a:t>Let’s take this to 3D!</a:t>
            </a:r>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pPr/>
              <a:t>6</a:t>
            </a:fld>
            <a:endParaRPr lang="it-IT"/>
          </a:p>
        </p:txBody>
      </p:sp>
      <p:sp>
        <p:nvSpPr>
          <p:cNvPr id="7" name="右矢印 6"/>
          <p:cNvSpPr/>
          <p:nvPr/>
        </p:nvSpPr>
        <p:spPr>
          <a:xfrm>
            <a:off x="5401400" y="2968756"/>
            <a:ext cx="1389200" cy="7667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a:solidFill>
                  <a:schemeClr val="tx1"/>
                </a:solidFill>
              </a:rPr>
              <a:t>Dualize</a:t>
            </a:r>
            <a:endParaRPr kumimoji="1" lang="ja-JP" altLang="en-US">
              <a:solidFill>
                <a:schemeClr val="tx1"/>
              </a:solidFill>
            </a:endParaRPr>
          </a:p>
        </p:txBody>
      </p:sp>
      <p:pic>
        <p:nvPicPr>
          <p:cNvPr id="11" name="図 10" descr="Screen Shot 2019-04-23 at 13.36.15.jpg"/>
          <p:cNvPicPr>
            <a:picLocks noChangeAspect="1"/>
          </p:cNvPicPr>
          <p:nvPr/>
        </p:nvPicPr>
        <p:blipFill rotWithShape="1">
          <a:blip r:embed="rId3">
            <a:extLst>
              <a:ext uri="{28A0092B-C50C-407E-A947-70E740481C1C}">
                <a14:useLocalDpi xmlns:a14="http://schemas.microsoft.com/office/drawing/2010/main" val="0"/>
              </a:ext>
            </a:extLst>
          </a:blip>
          <a:srcRect r="81472"/>
          <a:stretch/>
        </p:blipFill>
        <p:spPr>
          <a:xfrm>
            <a:off x="960403" y="1844824"/>
            <a:ext cx="2053502" cy="3014605"/>
          </a:xfrm>
          <a:prstGeom prst="rect">
            <a:avLst/>
          </a:prstGeom>
        </p:spPr>
      </p:pic>
      <p:pic>
        <p:nvPicPr>
          <p:cNvPr id="14" name="図 13" descr="Screen Shot 2019-04-23 at 13.36.15.jpg"/>
          <p:cNvPicPr>
            <a:picLocks noChangeAspect="1"/>
          </p:cNvPicPr>
          <p:nvPr/>
        </p:nvPicPr>
        <p:blipFill rotWithShape="1">
          <a:blip r:embed="rId3">
            <a:extLst>
              <a:ext uri="{28A0092B-C50C-407E-A947-70E740481C1C}">
                <a14:useLocalDpi xmlns:a14="http://schemas.microsoft.com/office/drawing/2010/main" val="0"/>
              </a:ext>
            </a:extLst>
          </a:blip>
          <a:srcRect l="60936" r="19700"/>
          <a:stretch/>
        </p:blipFill>
        <p:spPr>
          <a:xfrm>
            <a:off x="6823914" y="1844824"/>
            <a:ext cx="2146250" cy="3014605"/>
          </a:xfrm>
          <a:prstGeom prst="rect">
            <a:avLst/>
          </a:prstGeom>
        </p:spPr>
      </p:pic>
      <p:sp>
        <p:nvSpPr>
          <p:cNvPr id="18" name="正方形/長方形 17"/>
          <p:cNvSpPr/>
          <p:nvPr/>
        </p:nvSpPr>
        <p:spPr>
          <a:xfrm>
            <a:off x="838200" y="1167135"/>
            <a:ext cx="5363518" cy="461665"/>
          </a:xfrm>
          <a:prstGeom prst="rect">
            <a:avLst/>
          </a:prstGeom>
        </p:spPr>
        <p:txBody>
          <a:bodyPr wrap="none">
            <a:spAutoFit/>
          </a:bodyPr>
          <a:lstStyle/>
          <a:p>
            <a:pPr algn="ctr"/>
            <a:r>
              <a:rPr lang="en-US" altLang="ja-JP" sz="2400" dirty="0"/>
              <a:t>[Campen et al. 12, Campen &amp; Kobbelt 14]</a:t>
            </a:r>
          </a:p>
        </p:txBody>
      </p:sp>
      <p:pic>
        <p:nvPicPr>
          <p:cNvPr id="10" name="図 9" descr="Screen Shot 2019-04-23 at 13.36.15.jpg"/>
          <p:cNvPicPr>
            <a:picLocks noChangeAspect="1"/>
          </p:cNvPicPr>
          <p:nvPr/>
        </p:nvPicPr>
        <p:blipFill rotWithShape="1">
          <a:blip r:embed="rId3">
            <a:extLst>
              <a:ext uri="{28A0092B-C50C-407E-A947-70E740481C1C}">
                <a14:useLocalDpi xmlns:a14="http://schemas.microsoft.com/office/drawing/2010/main" val="0"/>
              </a:ext>
            </a:extLst>
          </a:blip>
          <a:srcRect l="19817" r="60987"/>
          <a:stretch/>
        </p:blipFill>
        <p:spPr>
          <a:xfrm>
            <a:off x="3104292" y="1844824"/>
            <a:ext cx="2127612" cy="3014605"/>
          </a:xfrm>
          <a:prstGeom prst="rect">
            <a:avLst/>
          </a:prstGeom>
        </p:spPr>
      </p:pic>
      <p:pic>
        <p:nvPicPr>
          <p:cNvPr id="12" name="図 11" descr="Screen Shot 2019-04-23 at 13.36.15.jpg"/>
          <p:cNvPicPr>
            <a:picLocks noChangeAspect="1"/>
          </p:cNvPicPr>
          <p:nvPr/>
        </p:nvPicPr>
        <p:blipFill rotWithShape="1">
          <a:blip r:embed="rId3">
            <a:extLst>
              <a:ext uri="{28A0092B-C50C-407E-A947-70E740481C1C}">
                <a14:useLocalDpi xmlns:a14="http://schemas.microsoft.com/office/drawing/2010/main" val="0"/>
              </a:ext>
            </a:extLst>
          </a:blip>
          <a:srcRect l="80943"/>
          <a:stretch/>
        </p:blipFill>
        <p:spPr>
          <a:xfrm>
            <a:off x="8904312" y="1844824"/>
            <a:ext cx="2112261" cy="3014605"/>
          </a:xfrm>
          <a:prstGeom prst="rect">
            <a:avLst/>
          </a:prstGeom>
        </p:spPr>
      </p:pic>
    </p:spTree>
    <p:extLst>
      <p:ext uri="{BB962C8B-B14F-4D97-AF65-F5344CB8AC3E}">
        <p14:creationId xmlns:p14="http://schemas.microsoft.com/office/powerpoint/2010/main" val="2533202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31229"/>
            <a:ext cx="10515600" cy="1325563"/>
          </a:xfrm>
        </p:spPr>
        <p:txBody>
          <a:bodyPr/>
          <a:lstStyle/>
          <a:p>
            <a:r>
              <a:rPr lang="en-US" altLang="ja-JP"/>
              <a:t>Our work: dual-based hex meshing</a:t>
            </a:r>
            <a:endParaRPr lang="ja-JP" altLang="en-US"/>
          </a:p>
        </p:txBody>
      </p:sp>
      <p:sp>
        <p:nvSpPr>
          <p:cNvPr id="3" name="コンテンツ プレースホルダー 2"/>
          <p:cNvSpPr>
            <a:spLocks noGrp="1"/>
          </p:cNvSpPr>
          <p:nvPr>
            <p:ph idx="1"/>
          </p:nvPr>
        </p:nvSpPr>
        <p:spPr>
          <a:xfrm>
            <a:off x="838200" y="5157192"/>
            <a:ext cx="10515600" cy="1512168"/>
          </a:xfrm>
        </p:spPr>
        <p:txBody>
          <a:bodyPr>
            <a:normAutofit/>
          </a:bodyPr>
          <a:lstStyle/>
          <a:p>
            <a:pPr marL="457200" indent="-457200">
              <a:buFont typeface="+mj-lt"/>
              <a:buAutoNum type="arabicPeriod"/>
            </a:pPr>
            <a:r>
              <a:rPr lang="en-US" altLang="ja-JP"/>
              <a:t>Generate enough sheets </a:t>
            </a:r>
            <a:r>
              <a:rPr lang="en-US" altLang="ja-JP" i="1"/>
              <a:t>somehow</a:t>
            </a:r>
            <a:endParaRPr lang="en-US" altLang="ja-JP"/>
          </a:p>
          <a:p>
            <a:pPr marL="457200" indent="-457200">
              <a:buFont typeface="+mj-lt"/>
              <a:buAutoNum type="arabicPeriod"/>
            </a:pPr>
            <a:r>
              <a:rPr lang="en-US" altLang="ja-JP"/>
              <a:t>Take dual </a:t>
            </a:r>
            <a:r>
              <a:rPr lang="en-US" altLang="ja-JP">
                <a:sym typeface="Wingdings"/>
              </a:rPr>
              <a:t> hex mesh</a:t>
            </a:r>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t>7</a:t>
            </a:fld>
            <a:endParaRPr lang="it-IT"/>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493" b="805"/>
          <a:stretch/>
        </p:blipFill>
        <p:spPr>
          <a:xfrm>
            <a:off x="3201161" y="1268760"/>
            <a:ext cx="3182871" cy="3932910"/>
          </a:xfrm>
          <a:prstGeom prst="rect">
            <a:avLst/>
          </a:prstGeom>
        </p:spPr>
      </p:pic>
      <p:pic>
        <p:nvPicPr>
          <p:cNvPr id="7"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493" b="805"/>
          <a:stretch/>
        </p:blipFill>
        <p:spPr>
          <a:xfrm>
            <a:off x="7747349" y="1268760"/>
            <a:ext cx="3173187" cy="3932910"/>
          </a:xfrm>
          <a:prstGeom prst="rect">
            <a:avLst/>
          </a:prstGeom>
        </p:spPr>
      </p:pic>
      <p:pic>
        <p:nvPicPr>
          <p:cNvPr id="5" name="図 4"/>
          <p:cNvPicPr>
            <a:picLocks noChangeAspect="1"/>
          </p:cNvPicPr>
          <p:nvPr/>
        </p:nvPicPr>
        <p:blipFill>
          <a:blip r:embed="rId5">
            <a:clrChange>
              <a:clrFrom>
                <a:srgbClr val="FFFFFF"/>
              </a:clrFrom>
              <a:clrTo>
                <a:srgbClr val="FFFFFF">
                  <a:alpha val="0"/>
                </a:srgbClr>
              </a:clrTo>
            </a:clrChange>
          </a:blip>
          <a:stretch>
            <a:fillRect/>
          </a:stretch>
        </p:blipFill>
        <p:spPr>
          <a:xfrm>
            <a:off x="455858" y="1273505"/>
            <a:ext cx="3084686" cy="3923421"/>
          </a:xfrm>
          <a:prstGeom prst="rect">
            <a:avLst/>
          </a:prstGeom>
        </p:spPr>
      </p:pic>
      <p:sp>
        <p:nvSpPr>
          <p:cNvPr id="8" name="右矢印 7"/>
          <p:cNvSpPr/>
          <p:nvPr/>
        </p:nvSpPr>
        <p:spPr>
          <a:xfrm>
            <a:off x="6507000" y="2673076"/>
            <a:ext cx="1389200" cy="7667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a:solidFill>
                  <a:schemeClr val="tx1"/>
                </a:solidFill>
              </a:rPr>
              <a:t>Dualize</a:t>
            </a:r>
            <a:endParaRPr kumimoji="1" lang="ja-JP" altLang="en-US">
              <a:solidFill>
                <a:schemeClr val="tx1"/>
              </a:solidFill>
            </a:endParaRPr>
          </a:p>
        </p:txBody>
      </p:sp>
      <p:cxnSp>
        <p:nvCxnSpPr>
          <p:cNvPr id="14" name="直線コネクタ 13"/>
          <p:cNvCxnSpPr/>
          <p:nvPr/>
        </p:nvCxnSpPr>
        <p:spPr>
          <a:xfrm>
            <a:off x="5010081" y="5572194"/>
            <a:ext cx="1395363" cy="0"/>
          </a:xfrm>
          <a:prstGeom prst="line">
            <a:avLst/>
          </a:prstGeom>
          <a:ln w="38100" cap="rnd" cmpd="sng">
            <a:solidFill>
              <a:schemeClr val="accent2"/>
            </a:solidFill>
            <a:round/>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6353720" y="5436701"/>
            <a:ext cx="733344" cy="369332"/>
          </a:xfrm>
          <a:prstGeom prst="rect">
            <a:avLst/>
          </a:prstGeom>
          <a:noFill/>
        </p:spPr>
        <p:txBody>
          <a:bodyPr wrap="none" rtlCol="0">
            <a:spAutoFit/>
          </a:bodyPr>
          <a:lstStyle/>
          <a:p>
            <a:r>
              <a:rPr kumimoji="1" lang="en-US" altLang="ja-JP" b="1">
                <a:solidFill>
                  <a:srgbClr val="FF8552"/>
                </a:solidFill>
              </a:rPr>
              <a:t>How?</a:t>
            </a:r>
            <a:endParaRPr kumimoji="1" lang="ja-JP" altLang="en-US" b="1">
              <a:solidFill>
                <a:srgbClr val="FF8552"/>
              </a:solidFill>
            </a:endParaRPr>
          </a:p>
        </p:txBody>
      </p:sp>
    </p:spTree>
    <p:extLst>
      <p:ext uri="{BB962C8B-B14F-4D97-AF65-F5344CB8AC3E}">
        <p14:creationId xmlns:p14="http://schemas.microsoft.com/office/powerpoint/2010/main" val="574933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9683" y="365125"/>
            <a:ext cx="11452634" cy="1325563"/>
          </a:xfrm>
        </p:spPr>
        <p:txBody>
          <a:bodyPr>
            <a:normAutofit/>
          </a:bodyPr>
          <a:lstStyle/>
          <a:p>
            <a:r>
              <a:rPr kumimoji="1" lang="en-US" altLang="ja-JP"/>
              <a:t>Automatically generating dual sheets seems hard!</a:t>
            </a:r>
            <a:endParaRPr kumimoji="1" lang="ja-JP" altLang="en-US"/>
          </a:p>
        </p:txBody>
      </p:sp>
      <p:sp>
        <p:nvSpPr>
          <p:cNvPr id="3" name="コンテンツ プレースホルダー 2"/>
          <p:cNvSpPr>
            <a:spLocks noGrp="1"/>
          </p:cNvSpPr>
          <p:nvPr>
            <p:ph idx="1"/>
          </p:nvPr>
        </p:nvSpPr>
        <p:spPr>
          <a:xfrm>
            <a:off x="838200" y="1825624"/>
            <a:ext cx="10515600" cy="4915744"/>
          </a:xfrm>
        </p:spPr>
        <p:txBody>
          <a:bodyPr>
            <a:normAutofit/>
          </a:bodyPr>
          <a:lstStyle/>
          <a:p>
            <a:r>
              <a:rPr kumimoji="1" lang="en-US" altLang="ja-JP"/>
              <a:t>Campen et al.’s method not generalizable to 3D:</a:t>
            </a:r>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t>8</a:t>
            </a:fld>
            <a:endParaRPr lang="it-IT"/>
          </a:p>
        </p:txBody>
      </p:sp>
      <p:pic>
        <p:nvPicPr>
          <p:cNvPr id="5" name="Picture 3"/>
          <p:cNvPicPr>
            <a:picLocks noChangeAspect="1"/>
          </p:cNvPicPr>
          <p:nvPr/>
        </p:nvPicPr>
        <p:blipFill>
          <a:blip r:embed="rId3"/>
          <a:stretch>
            <a:fillRect/>
          </a:stretch>
        </p:blipFill>
        <p:spPr>
          <a:xfrm>
            <a:off x="5982934" y="2513360"/>
            <a:ext cx="6161738" cy="2946917"/>
          </a:xfrm>
          <a:prstGeom prst="rect">
            <a:avLst/>
          </a:prstGeom>
        </p:spPr>
      </p:pic>
      <p:pic>
        <p:nvPicPr>
          <p:cNvPr id="6" name="Picture 4"/>
          <p:cNvPicPr>
            <a:picLocks noChangeAspect="1"/>
          </p:cNvPicPr>
          <p:nvPr/>
        </p:nvPicPr>
        <p:blipFill>
          <a:blip r:embed="rId4">
            <a:clrChange>
              <a:clrFrom>
                <a:srgbClr val="FFFFFF"/>
              </a:clrFrom>
              <a:clrTo>
                <a:srgbClr val="FFFFFF">
                  <a:alpha val="0"/>
                </a:srgbClr>
              </a:clrTo>
            </a:clrChange>
          </a:blip>
          <a:stretch>
            <a:fillRect/>
          </a:stretch>
        </p:blipFill>
        <p:spPr>
          <a:xfrm>
            <a:off x="335360" y="2564855"/>
            <a:ext cx="5245548" cy="2888564"/>
          </a:xfrm>
          <a:prstGeom prst="rect">
            <a:avLst/>
          </a:prstGeom>
        </p:spPr>
      </p:pic>
      <p:sp>
        <p:nvSpPr>
          <p:cNvPr id="9" name="テキスト ボックス 8"/>
          <p:cNvSpPr txBox="1"/>
          <p:nvPr/>
        </p:nvSpPr>
        <p:spPr>
          <a:xfrm>
            <a:off x="6353973" y="5621178"/>
            <a:ext cx="5070619" cy="400110"/>
          </a:xfrm>
          <a:prstGeom prst="rect">
            <a:avLst/>
          </a:prstGeom>
          <a:noFill/>
        </p:spPr>
        <p:txBody>
          <a:bodyPr wrap="none" rtlCol="0">
            <a:spAutoFit/>
          </a:bodyPr>
          <a:lstStyle/>
          <a:p>
            <a:pPr marL="0" lvl="1"/>
            <a:r>
              <a:rPr lang="en-US" altLang="ja-JP" sz="2000">
                <a:solidFill>
                  <a:srgbClr val="A93200"/>
                </a:solidFill>
              </a:rPr>
              <a:t>Field singularity is much more complex &amp; noisy</a:t>
            </a:r>
          </a:p>
        </p:txBody>
      </p:sp>
      <p:sp>
        <p:nvSpPr>
          <p:cNvPr id="10" name="テキスト ボックス 9"/>
          <p:cNvSpPr txBox="1"/>
          <p:nvPr/>
        </p:nvSpPr>
        <p:spPr>
          <a:xfrm>
            <a:off x="623392" y="5621178"/>
            <a:ext cx="5032147" cy="400110"/>
          </a:xfrm>
          <a:prstGeom prst="rect">
            <a:avLst/>
          </a:prstGeom>
          <a:noFill/>
        </p:spPr>
        <p:txBody>
          <a:bodyPr wrap="none" rtlCol="0">
            <a:spAutoFit/>
          </a:bodyPr>
          <a:lstStyle/>
          <a:p>
            <a:pPr marL="0" lvl="1"/>
            <a:r>
              <a:rPr lang="en-US" altLang="ja-JP" sz="2000">
                <a:solidFill>
                  <a:schemeClr val="accent2">
                    <a:lumMod val="50000"/>
                  </a:schemeClr>
                </a:solidFill>
              </a:rPr>
              <a:t>Anisotropic geodesic can find 1-manifolds only</a:t>
            </a:r>
          </a:p>
        </p:txBody>
      </p:sp>
      <p:sp>
        <p:nvSpPr>
          <p:cNvPr id="11" name="テキスト ボックス 10"/>
          <p:cNvSpPr txBox="1"/>
          <p:nvPr/>
        </p:nvSpPr>
        <p:spPr>
          <a:xfrm>
            <a:off x="3462188" y="2658398"/>
            <a:ext cx="2379039" cy="369332"/>
          </a:xfrm>
          <a:prstGeom prst="rect">
            <a:avLst/>
          </a:prstGeom>
          <a:noFill/>
        </p:spPr>
        <p:txBody>
          <a:bodyPr wrap="none" rtlCol="0">
            <a:spAutoFit/>
          </a:bodyPr>
          <a:lstStyle/>
          <a:p>
            <a:r>
              <a:rPr kumimoji="1" lang="en-US" altLang="ja-JP"/>
              <a:t>[Campen &amp; Kobbelt 14]</a:t>
            </a:r>
            <a:endParaRPr kumimoji="1" lang="ja-JP" altLang="en-US"/>
          </a:p>
        </p:txBody>
      </p:sp>
      <p:sp>
        <p:nvSpPr>
          <p:cNvPr id="12" name="テキスト ボックス 11"/>
          <p:cNvSpPr txBox="1"/>
          <p:nvPr/>
        </p:nvSpPr>
        <p:spPr>
          <a:xfrm>
            <a:off x="9230445" y="2636912"/>
            <a:ext cx="1402059" cy="369332"/>
          </a:xfrm>
          <a:prstGeom prst="rect">
            <a:avLst/>
          </a:prstGeom>
          <a:noFill/>
        </p:spPr>
        <p:txBody>
          <a:bodyPr wrap="none" rtlCol="0">
            <a:spAutoFit/>
          </a:bodyPr>
          <a:lstStyle/>
          <a:p>
            <a:r>
              <a:rPr kumimoji="1" lang="en-US" altLang="ja-JP"/>
              <a:t>[Liu et al. 18]</a:t>
            </a:r>
            <a:endParaRPr kumimoji="1" lang="ja-JP" altLang="en-US"/>
          </a:p>
        </p:txBody>
      </p:sp>
    </p:spTree>
    <p:extLst>
      <p:ext uri="{BB962C8B-B14F-4D97-AF65-F5344CB8AC3E}">
        <p14:creationId xmlns:p14="http://schemas.microsoft.com/office/powerpoint/2010/main" val="4049487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Our approach: manual 3D modeling</a:t>
            </a:r>
            <a:endParaRPr kumimoji="1" lang="ja-JP" altLang="en-US"/>
          </a:p>
        </p:txBody>
      </p:sp>
      <p:sp>
        <p:nvSpPr>
          <p:cNvPr id="4" name="スライド番号プレースホルダー 3"/>
          <p:cNvSpPr>
            <a:spLocks noGrp="1"/>
          </p:cNvSpPr>
          <p:nvPr>
            <p:ph type="sldNum" sz="quarter" idx="12"/>
          </p:nvPr>
        </p:nvSpPr>
        <p:spPr/>
        <p:txBody>
          <a:bodyPr/>
          <a:lstStyle/>
          <a:p>
            <a:fld id="{7864C3F1-C0C4-453F-8E15-C5026B091930}" type="slidenum">
              <a:rPr lang="it-IT" smtClean="0"/>
              <a:t>9</a:t>
            </a:fld>
            <a:endParaRPr lang="it-IT"/>
          </a:p>
        </p:txBody>
      </p:sp>
      <p:grpSp>
        <p:nvGrpSpPr>
          <p:cNvPr id="15" name="図形グループ 14"/>
          <p:cNvGrpSpPr/>
          <p:nvPr/>
        </p:nvGrpSpPr>
        <p:grpSpPr>
          <a:xfrm>
            <a:off x="523728" y="1839647"/>
            <a:ext cx="1734022" cy="2185169"/>
            <a:chOff x="523728" y="1839647"/>
            <a:chExt cx="1734022" cy="2185169"/>
          </a:xfrm>
        </p:grpSpPr>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728" y="1839647"/>
              <a:ext cx="1734022" cy="2185169"/>
            </a:xfrm>
            <a:prstGeom prst="rect">
              <a:avLst/>
            </a:prstGeom>
          </p:spPr>
        </p:pic>
        <p:sp>
          <p:nvSpPr>
            <p:cNvPr id="7" name="Freeform 9"/>
            <p:cNvSpPr>
              <a:spLocks noChangeAspect="1"/>
            </p:cNvSpPr>
            <p:nvPr/>
          </p:nvSpPr>
          <p:spPr>
            <a:xfrm>
              <a:off x="866245" y="2132856"/>
              <a:ext cx="361635" cy="360040"/>
            </a:xfrm>
            <a:custGeom>
              <a:avLst/>
              <a:gdLst>
                <a:gd name="connsiteX0" fmla="*/ 0 w 535781"/>
                <a:gd name="connsiteY0" fmla="*/ 0 h 531019"/>
                <a:gd name="connsiteX1" fmla="*/ 219075 w 535781"/>
                <a:gd name="connsiteY1" fmla="*/ 519112 h 531019"/>
                <a:gd name="connsiteX2" fmla="*/ 280988 w 535781"/>
                <a:gd name="connsiteY2" fmla="*/ 354806 h 531019"/>
                <a:gd name="connsiteX3" fmla="*/ 473869 w 535781"/>
                <a:gd name="connsiteY3" fmla="*/ 531019 h 531019"/>
                <a:gd name="connsiteX4" fmla="*/ 535781 w 535781"/>
                <a:gd name="connsiteY4" fmla="*/ 452437 h 531019"/>
                <a:gd name="connsiteX5" fmla="*/ 361950 w 535781"/>
                <a:gd name="connsiteY5" fmla="*/ 273844 h 531019"/>
                <a:gd name="connsiteX6" fmla="*/ 507206 w 535781"/>
                <a:gd name="connsiteY6" fmla="*/ 202406 h 531019"/>
                <a:gd name="connsiteX7" fmla="*/ 0 w 535781"/>
                <a:gd name="connsiteY7" fmla="*/ 0 h 531019"/>
                <a:gd name="connsiteX0" fmla="*/ 0 w 535781"/>
                <a:gd name="connsiteY0" fmla="*/ 0 h 538163"/>
                <a:gd name="connsiteX1" fmla="*/ 219075 w 535781"/>
                <a:gd name="connsiteY1" fmla="*/ 519112 h 538163"/>
                <a:gd name="connsiteX2" fmla="*/ 280988 w 535781"/>
                <a:gd name="connsiteY2" fmla="*/ 354806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6712 w 535781"/>
                <a:gd name="connsiteY5" fmla="*/ 273844 h 538163"/>
                <a:gd name="connsiteX6" fmla="*/ 507206 w 535781"/>
                <a:gd name="connsiteY6" fmla="*/ 202406 h 538163"/>
                <a:gd name="connsiteX7" fmla="*/ 0 w 535781"/>
                <a:gd name="connsiteY7" fmla="*/ 0 h 538163"/>
                <a:gd name="connsiteX0" fmla="*/ 0 w 540543"/>
                <a:gd name="connsiteY0" fmla="*/ 0 h 538163"/>
                <a:gd name="connsiteX1" fmla="*/ 219075 w 540543"/>
                <a:gd name="connsiteY1" fmla="*/ 519112 h 538163"/>
                <a:gd name="connsiteX2" fmla="*/ 285750 w 540543"/>
                <a:gd name="connsiteY2" fmla="*/ 350043 h 538163"/>
                <a:gd name="connsiteX3" fmla="*/ 461963 w 540543"/>
                <a:gd name="connsiteY3" fmla="*/ 538163 h 538163"/>
                <a:gd name="connsiteX4" fmla="*/ 540543 w 540543"/>
                <a:gd name="connsiteY4" fmla="*/ 452437 h 538163"/>
                <a:gd name="connsiteX5" fmla="*/ 366712 w 540543"/>
                <a:gd name="connsiteY5" fmla="*/ 273844 h 538163"/>
                <a:gd name="connsiteX6" fmla="*/ 507206 w 540543"/>
                <a:gd name="connsiteY6" fmla="*/ 202406 h 538163"/>
                <a:gd name="connsiteX7" fmla="*/ 0 w 540543"/>
                <a:gd name="connsiteY7"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543" h="538163">
                  <a:moveTo>
                    <a:pt x="0" y="0"/>
                  </a:moveTo>
                  <a:lnTo>
                    <a:pt x="219075" y="519112"/>
                  </a:lnTo>
                  <a:lnTo>
                    <a:pt x="285750" y="350043"/>
                  </a:lnTo>
                  <a:lnTo>
                    <a:pt x="461963" y="538163"/>
                  </a:lnTo>
                  <a:lnTo>
                    <a:pt x="540543" y="452437"/>
                  </a:lnTo>
                  <a:lnTo>
                    <a:pt x="366712" y="273844"/>
                  </a:lnTo>
                  <a:lnTo>
                    <a:pt x="507206" y="202406"/>
                  </a:lnTo>
                  <a:lnTo>
                    <a:pt x="0" y="0"/>
                  </a:lnTo>
                  <a:close/>
                </a:path>
              </a:pathLst>
            </a:custGeom>
            <a:solidFill>
              <a:schemeClr val="bg1"/>
            </a:solidFill>
            <a:ln w="28575" cap="rnd" cmpd="sng">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図形グループ 12"/>
          <p:cNvGrpSpPr/>
          <p:nvPr/>
        </p:nvGrpSpPr>
        <p:grpSpPr>
          <a:xfrm>
            <a:off x="1495750" y="3501008"/>
            <a:ext cx="1716008" cy="2185169"/>
            <a:chOff x="1495750" y="3501008"/>
            <a:chExt cx="1716008" cy="2185169"/>
          </a:xfrm>
        </p:grpSpPr>
        <p:pic>
          <p:nvPicPr>
            <p:cNvPr id="6"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5750" y="3501008"/>
              <a:ext cx="1716008" cy="2185169"/>
            </a:xfrm>
            <a:prstGeom prst="rect">
              <a:avLst/>
            </a:prstGeom>
          </p:spPr>
        </p:pic>
        <p:sp>
          <p:nvSpPr>
            <p:cNvPr id="8" name="Freeform 10"/>
            <p:cNvSpPr>
              <a:spLocks noChangeAspect="1"/>
            </p:cNvSpPr>
            <p:nvPr/>
          </p:nvSpPr>
          <p:spPr>
            <a:xfrm>
              <a:off x="2457769" y="3978232"/>
              <a:ext cx="361635" cy="360040"/>
            </a:xfrm>
            <a:custGeom>
              <a:avLst/>
              <a:gdLst>
                <a:gd name="connsiteX0" fmla="*/ 0 w 535781"/>
                <a:gd name="connsiteY0" fmla="*/ 0 h 531019"/>
                <a:gd name="connsiteX1" fmla="*/ 219075 w 535781"/>
                <a:gd name="connsiteY1" fmla="*/ 519112 h 531019"/>
                <a:gd name="connsiteX2" fmla="*/ 280988 w 535781"/>
                <a:gd name="connsiteY2" fmla="*/ 354806 h 531019"/>
                <a:gd name="connsiteX3" fmla="*/ 473869 w 535781"/>
                <a:gd name="connsiteY3" fmla="*/ 531019 h 531019"/>
                <a:gd name="connsiteX4" fmla="*/ 535781 w 535781"/>
                <a:gd name="connsiteY4" fmla="*/ 452437 h 531019"/>
                <a:gd name="connsiteX5" fmla="*/ 361950 w 535781"/>
                <a:gd name="connsiteY5" fmla="*/ 273844 h 531019"/>
                <a:gd name="connsiteX6" fmla="*/ 507206 w 535781"/>
                <a:gd name="connsiteY6" fmla="*/ 202406 h 531019"/>
                <a:gd name="connsiteX7" fmla="*/ 0 w 535781"/>
                <a:gd name="connsiteY7" fmla="*/ 0 h 531019"/>
                <a:gd name="connsiteX0" fmla="*/ 0 w 535781"/>
                <a:gd name="connsiteY0" fmla="*/ 0 h 538163"/>
                <a:gd name="connsiteX1" fmla="*/ 219075 w 535781"/>
                <a:gd name="connsiteY1" fmla="*/ 519112 h 538163"/>
                <a:gd name="connsiteX2" fmla="*/ 280988 w 535781"/>
                <a:gd name="connsiteY2" fmla="*/ 354806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1950 w 535781"/>
                <a:gd name="connsiteY5" fmla="*/ 273844 h 538163"/>
                <a:gd name="connsiteX6" fmla="*/ 507206 w 535781"/>
                <a:gd name="connsiteY6" fmla="*/ 202406 h 538163"/>
                <a:gd name="connsiteX7" fmla="*/ 0 w 535781"/>
                <a:gd name="connsiteY7" fmla="*/ 0 h 538163"/>
                <a:gd name="connsiteX0" fmla="*/ 0 w 535781"/>
                <a:gd name="connsiteY0" fmla="*/ 0 h 538163"/>
                <a:gd name="connsiteX1" fmla="*/ 219075 w 535781"/>
                <a:gd name="connsiteY1" fmla="*/ 519112 h 538163"/>
                <a:gd name="connsiteX2" fmla="*/ 285750 w 535781"/>
                <a:gd name="connsiteY2" fmla="*/ 350043 h 538163"/>
                <a:gd name="connsiteX3" fmla="*/ 461963 w 535781"/>
                <a:gd name="connsiteY3" fmla="*/ 538163 h 538163"/>
                <a:gd name="connsiteX4" fmla="*/ 535781 w 535781"/>
                <a:gd name="connsiteY4" fmla="*/ 452437 h 538163"/>
                <a:gd name="connsiteX5" fmla="*/ 366712 w 535781"/>
                <a:gd name="connsiteY5" fmla="*/ 273844 h 538163"/>
                <a:gd name="connsiteX6" fmla="*/ 507206 w 535781"/>
                <a:gd name="connsiteY6" fmla="*/ 202406 h 538163"/>
                <a:gd name="connsiteX7" fmla="*/ 0 w 535781"/>
                <a:gd name="connsiteY7" fmla="*/ 0 h 538163"/>
                <a:gd name="connsiteX0" fmla="*/ 0 w 540543"/>
                <a:gd name="connsiteY0" fmla="*/ 0 h 538163"/>
                <a:gd name="connsiteX1" fmla="*/ 219075 w 540543"/>
                <a:gd name="connsiteY1" fmla="*/ 519112 h 538163"/>
                <a:gd name="connsiteX2" fmla="*/ 285750 w 540543"/>
                <a:gd name="connsiteY2" fmla="*/ 350043 h 538163"/>
                <a:gd name="connsiteX3" fmla="*/ 461963 w 540543"/>
                <a:gd name="connsiteY3" fmla="*/ 538163 h 538163"/>
                <a:gd name="connsiteX4" fmla="*/ 540543 w 540543"/>
                <a:gd name="connsiteY4" fmla="*/ 452437 h 538163"/>
                <a:gd name="connsiteX5" fmla="*/ 366712 w 540543"/>
                <a:gd name="connsiteY5" fmla="*/ 273844 h 538163"/>
                <a:gd name="connsiteX6" fmla="*/ 507206 w 540543"/>
                <a:gd name="connsiteY6" fmla="*/ 202406 h 538163"/>
                <a:gd name="connsiteX7" fmla="*/ 0 w 540543"/>
                <a:gd name="connsiteY7"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543" h="538163">
                  <a:moveTo>
                    <a:pt x="0" y="0"/>
                  </a:moveTo>
                  <a:lnTo>
                    <a:pt x="219075" y="519112"/>
                  </a:lnTo>
                  <a:lnTo>
                    <a:pt x="285750" y="350043"/>
                  </a:lnTo>
                  <a:lnTo>
                    <a:pt x="461963" y="538163"/>
                  </a:lnTo>
                  <a:lnTo>
                    <a:pt x="540543" y="452437"/>
                  </a:lnTo>
                  <a:lnTo>
                    <a:pt x="366712" y="273844"/>
                  </a:lnTo>
                  <a:lnTo>
                    <a:pt x="507206" y="202406"/>
                  </a:lnTo>
                  <a:lnTo>
                    <a:pt x="0" y="0"/>
                  </a:lnTo>
                  <a:close/>
                </a:path>
              </a:pathLst>
            </a:custGeom>
            <a:solidFill>
              <a:schemeClr val="bg1"/>
            </a:solidFill>
            <a:ln w="28575" cap="rnd" cmpd="sng">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5"/>
          <p:cNvPicPr>
            <a:picLocks noChangeAspect="1"/>
          </p:cNvPicPr>
          <p:nvPr/>
        </p:nvPicPr>
        <p:blipFill rotWithShape="1">
          <a:blip r:embed="rId5">
            <a:extLst>
              <a:ext uri="{28A0092B-C50C-407E-A947-70E740481C1C}">
                <a14:useLocalDpi xmlns:a14="http://schemas.microsoft.com/office/drawing/2010/main" val="0"/>
              </a:ext>
            </a:extLst>
          </a:blip>
          <a:srcRect t="1493" b="805"/>
          <a:stretch/>
        </p:blipFill>
        <p:spPr>
          <a:xfrm>
            <a:off x="4209273" y="1772816"/>
            <a:ext cx="3182871" cy="3932910"/>
          </a:xfrm>
          <a:prstGeom prst="rect">
            <a:avLst/>
          </a:prstGeom>
        </p:spPr>
      </p:pic>
      <p:pic>
        <p:nvPicPr>
          <p:cNvPr id="10"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493" b="805"/>
          <a:stretch/>
        </p:blipFill>
        <p:spPr>
          <a:xfrm>
            <a:off x="8755461" y="1772816"/>
            <a:ext cx="3173187" cy="3932910"/>
          </a:xfrm>
          <a:prstGeom prst="rect">
            <a:avLst/>
          </a:prstGeom>
        </p:spPr>
      </p:pic>
      <p:sp>
        <p:nvSpPr>
          <p:cNvPr id="11" name="右矢印 10"/>
          <p:cNvSpPr/>
          <p:nvPr/>
        </p:nvSpPr>
        <p:spPr>
          <a:xfrm>
            <a:off x="7515112" y="3177132"/>
            <a:ext cx="1389200" cy="7667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a:solidFill>
                  <a:schemeClr val="tx1"/>
                </a:solidFill>
              </a:rPr>
              <a:t>Dualize</a:t>
            </a:r>
            <a:endParaRPr kumimoji="1" lang="ja-JP" altLang="en-US">
              <a:solidFill>
                <a:schemeClr val="tx1"/>
              </a:solidFill>
            </a:endParaRPr>
          </a:p>
        </p:txBody>
      </p:sp>
      <p:cxnSp>
        <p:nvCxnSpPr>
          <p:cNvPr id="12" name="Straight Connector 8"/>
          <p:cNvCxnSpPr/>
          <p:nvPr/>
        </p:nvCxnSpPr>
        <p:spPr>
          <a:xfrm>
            <a:off x="3431704" y="3560502"/>
            <a:ext cx="521977" cy="0"/>
          </a:xfrm>
          <a:prstGeom prst="line">
            <a:avLst/>
          </a:prstGeom>
          <a:ln w="127000" cap="rnd">
            <a:solidFill>
              <a:srgbClr val="000000"/>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395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Template-EG2019-slides">
  <a:themeElements>
    <a:clrScheme name="Personalizzato 5">
      <a:dk1>
        <a:srgbClr val="39393A"/>
      </a:dk1>
      <a:lt1>
        <a:srgbClr val="F8F8F8"/>
      </a:lt1>
      <a:dk2>
        <a:srgbClr val="39393A"/>
      </a:dk2>
      <a:lt2>
        <a:srgbClr val="EFEFEF"/>
      </a:lt2>
      <a:accent1>
        <a:srgbClr val="72C1B8"/>
      </a:accent1>
      <a:accent2>
        <a:srgbClr val="FF8552"/>
      </a:accent2>
      <a:accent3>
        <a:srgbClr val="295172"/>
      </a:accent3>
      <a:accent4>
        <a:srgbClr val="EFEFEF"/>
      </a:accent4>
      <a:accent5>
        <a:srgbClr val="39393A"/>
      </a:accent5>
      <a:accent6>
        <a:srgbClr val="72C1B8"/>
      </a:accent6>
      <a:hlink>
        <a:srgbClr val="295172"/>
      </a:hlink>
      <a:folHlink>
        <a:srgbClr val="FF855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cap="rnd" cmpd="sng">
          <a:solidFill>
            <a:schemeClr val="accent2"/>
          </a:solidFill>
          <a:round/>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zione standard7" id="{648F2C25-0BDF-4E10-A0FC-140EE80C607C}" vid="{C228CBC0-DF0A-4DBF-BB69-B6DE2F618D90}"/>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Template-EG2019-slides.potx</Template>
  <TotalTime>14417</TotalTime>
  <Words>2949</Words>
  <Application>Microsoft Macintosh PowerPoint</Application>
  <PresentationFormat>ユーザー設定</PresentationFormat>
  <Paragraphs>547</Paragraphs>
  <Slides>26</Slides>
  <Notes>23</Notes>
  <HiddenSlides>3</HiddenSlides>
  <MMClips>4</MMClips>
  <ScaleCrop>false</ScaleCrop>
  <HeadingPairs>
    <vt:vector size="4" baseType="variant">
      <vt:variant>
        <vt:lpstr>テーマ</vt:lpstr>
      </vt:variant>
      <vt:variant>
        <vt:i4>1</vt:i4>
      </vt:variant>
      <vt:variant>
        <vt:lpstr>スライド タイトル</vt:lpstr>
      </vt:variant>
      <vt:variant>
        <vt:i4>26</vt:i4>
      </vt:variant>
    </vt:vector>
  </HeadingPairs>
  <TitlesOfParts>
    <vt:vector size="27" baseType="lpstr">
      <vt:lpstr>Template-EG2019-slides</vt:lpstr>
      <vt:lpstr>Dual Sheet Meshing:   An Interactive Approach to Robust Hexahedralization</vt:lpstr>
      <vt:lpstr>Hexahedral meshes</vt:lpstr>
      <vt:lpstr>State-of-the-art (1/2): PolyCube mapping</vt:lpstr>
      <vt:lpstr>State-of-the-art (2/2): Field-guided parameterization</vt:lpstr>
      <vt:lpstr>Dual of quad/hex mesh</vt:lpstr>
      <vt:lpstr>Inspiration: dual-based quad meshing</vt:lpstr>
      <vt:lpstr>Our work: dual-based hex meshing</vt:lpstr>
      <vt:lpstr>Automatically generating dual sheets seems hard!</vt:lpstr>
      <vt:lpstr>Our approach: manual 3D modeling</vt:lpstr>
      <vt:lpstr>Talk outline</vt:lpstr>
      <vt:lpstr>3 tools for creating sheets</vt:lpstr>
      <vt:lpstr>3 tools for creating sheets</vt:lpstr>
      <vt:lpstr>Talk outline</vt:lpstr>
      <vt:lpstr>Generating topology (1/2): find sheet intersections</vt:lpstr>
      <vt:lpstr>Generating topology (2/2): build connectivity</vt:lpstr>
      <vt:lpstr>Generating geometry</vt:lpstr>
      <vt:lpstr>Generating geometry</vt:lpstr>
      <vt:lpstr>Useful observation in [Liu et al. 18]</vt:lpstr>
      <vt:lpstr>Implementation details</vt:lpstr>
      <vt:lpstr>Results</vt:lpstr>
      <vt:lpstr>PowerPoint プレゼンテーション</vt:lpstr>
      <vt:lpstr>Use case: edit existing topology</vt:lpstr>
      <vt:lpstr>Limitations &amp; future work</vt:lpstr>
      <vt:lpstr>Acknowledgements:</vt:lpstr>
      <vt:lpstr>Layout previewing</vt:lpstr>
      <vt:lpstr>Future work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here the paper title, what if it has two lines?</dc:title>
  <dc:creator>icchia mortara</dc:creator>
  <cp:lastModifiedBy>Takayama Kenshi </cp:lastModifiedBy>
  <cp:revision>826</cp:revision>
  <dcterms:created xsi:type="dcterms:W3CDTF">2019-03-13T09:25:22Z</dcterms:created>
  <dcterms:modified xsi:type="dcterms:W3CDTF">2019-05-07T06:24:15Z</dcterms:modified>
</cp:coreProperties>
</file>